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83" r:id="rId12"/>
    <p:sldId id="267" r:id="rId13"/>
    <p:sldId id="268" r:id="rId14"/>
    <p:sldId id="269" r:id="rId15"/>
    <p:sldId id="271" r:id="rId16"/>
    <p:sldId id="270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91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3;n">
            <a:extLst>
              <a:ext uri="{FF2B5EF4-FFF2-40B4-BE49-F238E27FC236}">
                <a16:creationId xmlns:a16="http://schemas.microsoft.com/office/drawing/2014/main" id="{E3C20FA3-53A4-4170-8C3F-3945BE68B315}"/>
              </a:ext>
            </a:extLst>
          </p:cNvPr>
          <p:cNvSpPr txBox="1">
            <a:spLocks noGrp="1" noChangeArrowheads="1"/>
          </p:cNvSpPr>
          <p:nvPr>
            <p:ph type="hdr" idx="2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SzPts val="1400"/>
              <a:buFont typeface="Arial" panose="020B0604020202020204" pitchFamily="34" charset="0"/>
              <a:buNone/>
              <a:defRPr sz="12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2051" name="Google Shape;4;n">
            <a:extLst>
              <a:ext uri="{FF2B5EF4-FFF2-40B4-BE49-F238E27FC236}">
                <a16:creationId xmlns:a16="http://schemas.microsoft.com/office/drawing/2014/main" id="{4947D28A-CC2F-4C9F-B816-DF57E35C23D4}"/>
              </a:ext>
            </a:extLst>
          </p:cNvPr>
          <p:cNvSpPr txBox="1">
            <a:spLocks noGrp="1" noChangeArrowheads="1"/>
          </p:cNvSpPr>
          <p:nvPr>
            <p:ph type="dt" idx="10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ts val="1400"/>
              <a:buFont typeface="Arial" panose="020B0604020202020204" pitchFamily="34" charset="0"/>
              <a:buNone/>
              <a:defRPr sz="12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2052" name="Google Shape;5;n">
            <a:extLst>
              <a:ext uri="{FF2B5EF4-FFF2-40B4-BE49-F238E27FC236}">
                <a16:creationId xmlns:a16="http://schemas.microsoft.com/office/drawing/2014/main" id="{6CEDB10A-2311-407E-BA81-F71D0FB607D9}"/>
              </a:ext>
            </a:extLst>
          </p:cNvPr>
          <p:cNvSpPr>
            <a:spLocks noGrp="1" noRot="1" noChangeAspect="1"/>
          </p:cNvSpPr>
          <p:nvPr>
            <p:ph type="sldImg" idx="3"/>
          </p:nvPr>
        </p:nvSpPr>
        <p:spPr bwMode="auto">
          <a:xfrm>
            <a:off x="685800" y="1143000"/>
            <a:ext cx="5486400" cy="3086100"/>
          </a:xfrm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041115087 h 120000"/>
              <a:gd name="T6" fmla="*/ 0 w 120000"/>
              <a:gd name="T7" fmla="*/ 2041115087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Google Shape;6;n">
            <a:extLst>
              <a:ext uri="{FF2B5EF4-FFF2-40B4-BE49-F238E27FC236}">
                <a16:creationId xmlns:a16="http://schemas.microsoft.com/office/drawing/2014/main" id="{62BB4042-EA70-4415-A086-7D80F3E1D41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</a:bodyPr>
          <a:lstStyle/>
          <a:p>
            <a:pPr lvl="0"/>
            <a:endParaRPr lang="ru-RU" altLang="ru-RU">
              <a:sym typeface="Arial" panose="020B0604020202020204" pitchFamily="34" charset="0"/>
            </a:endParaRPr>
          </a:p>
        </p:txBody>
      </p:sp>
      <p:sp>
        <p:nvSpPr>
          <p:cNvPr id="2054" name="Google Shape;7;n">
            <a:extLst>
              <a:ext uri="{FF2B5EF4-FFF2-40B4-BE49-F238E27FC236}">
                <a16:creationId xmlns:a16="http://schemas.microsoft.com/office/drawing/2014/main" id="{60428726-BC35-4524-85B1-0A2784CC3354}"/>
              </a:ext>
            </a:extLst>
          </p:cNvPr>
          <p:cNvSpPr txBox="1">
            <a:spLocks noGrp="1" noChangeArrowheads="1"/>
          </p:cNvSpPr>
          <p:nvPr>
            <p:ph type="ftr" idx="11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numCol="1" anchor="b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SzPts val="1400"/>
              <a:buFont typeface="Arial" panose="020B0604020202020204" pitchFamily="34" charset="0"/>
              <a:buNone/>
              <a:defRPr sz="12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2055" name="Google Shape;8;n">
            <a:extLst>
              <a:ext uri="{FF2B5EF4-FFF2-40B4-BE49-F238E27FC236}">
                <a16:creationId xmlns:a16="http://schemas.microsoft.com/office/drawing/2014/main" id="{B48784EC-1994-464A-82F2-AA8E992796BC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defRPr/>
            </a:pPr>
            <a:fld id="{2898C70E-6397-456B-AFEC-C9D06F34A6D9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Google Shape;85;p1:notes">
            <a:extLst>
              <a:ext uri="{FF2B5EF4-FFF2-40B4-BE49-F238E27FC236}">
                <a16:creationId xmlns:a16="http://schemas.microsoft.com/office/drawing/2014/main" id="{1724A46F-24EA-450B-A407-139378B9286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4099" name="Google Shape;86;p1:notes">
            <a:extLst>
              <a:ext uri="{FF2B5EF4-FFF2-40B4-BE49-F238E27FC236}">
                <a16:creationId xmlns:a16="http://schemas.microsoft.com/office/drawing/2014/main" id="{4162F254-35AC-4312-9BC6-B6C15FB17F2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400"/>
            </a:pPr>
            <a:endParaRPr lang="ru-RU" altLang="ru-RU" sz="12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100" name="Google Shape;87;p1:notes">
            <a:extLst>
              <a:ext uri="{FF2B5EF4-FFF2-40B4-BE49-F238E27FC236}">
                <a16:creationId xmlns:a16="http://schemas.microsoft.com/office/drawing/2014/main" id="{66A4E56F-9618-430B-A95D-AF3426CEB77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7720AB4B-4A3B-4FBF-AF42-0CFB8352AA13}" type="slidenum">
              <a:rPr lang="ru-RU" altLang="ru-RU" smtClean="0"/>
              <a:pPr/>
              <a:t>1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Google Shape;296;p11:notes">
            <a:extLst>
              <a:ext uri="{FF2B5EF4-FFF2-40B4-BE49-F238E27FC236}">
                <a16:creationId xmlns:a16="http://schemas.microsoft.com/office/drawing/2014/main" id="{F83BA26F-F573-475C-8959-BC61A5BBF79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22531" name="Google Shape;297;p11:notes">
            <a:extLst>
              <a:ext uri="{FF2B5EF4-FFF2-40B4-BE49-F238E27FC236}">
                <a16:creationId xmlns:a16="http://schemas.microsoft.com/office/drawing/2014/main" id="{8FA36C9E-F3D5-42E6-A3BF-512C5EC7A1D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400"/>
            </a:pPr>
            <a:endParaRPr lang="ru-RU" altLang="ru-RU" sz="12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2532" name="Google Shape;298;p11:notes">
            <a:extLst>
              <a:ext uri="{FF2B5EF4-FFF2-40B4-BE49-F238E27FC236}">
                <a16:creationId xmlns:a16="http://schemas.microsoft.com/office/drawing/2014/main" id="{07701C98-B55D-412A-BCF6-179C0051F7C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E11BDB12-FC12-413B-900A-6FA6C5ABCFD9}" type="slidenum">
              <a:rPr lang="ru-RU" altLang="ru-RU" smtClean="0"/>
              <a:pPr/>
              <a:t>10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Google Shape;296;p11:notes">
            <a:extLst>
              <a:ext uri="{FF2B5EF4-FFF2-40B4-BE49-F238E27FC236}">
                <a16:creationId xmlns:a16="http://schemas.microsoft.com/office/drawing/2014/main" id="{0863F95F-F9AA-469C-AF6B-844E89802D30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24579" name="Google Shape;297;p11:notes">
            <a:extLst>
              <a:ext uri="{FF2B5EF4-FFF2-40B4-BE49-F238E27FC236}">
                <a16:creationId xmlns:a16="http://schemas.microsoft.com/office/drawing/2014/main" id="{CF438183-8197-49AE-9F63-E275DD9CF9E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400"/>
            </a:pPr>
            <a:endParaRPr lang="ru-RU" altLang="ru-RU" sz="12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4580" name="Google Shape;298;p11:notes">
            <a:extLst>
              <a:ext uri="{FF2B5EF4-FFF2-40B4-BE49-F238E27FC236}">
                <a16:creationId xmlns:a16="http://schemas.microsoft.com/office/drawing/2014/main" id="{5B1784BB-003D-4929-8EA0-59AE996DDFA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8E47C720-7AB3-4441-968D-3B457840C606}" type="slidenum">
              <a:rPr lang="ru-RU" altLang="ru-RU" smtClean="0"/>
              <a:pPr/>
              <a:t>11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Google Shape;308;p12:notes">
            <a:extLst>
              <a:ext uri="{FF2B5EF4-FFF2-40B4-BE49-F238E27FC236}">
                <a16:creationId xmlns:a16="http://schemas.microsoft.com/office/drawing/2014/main" id="{ED069A28-403E-4226-9755-7FD0CDBBEF8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26627" name="Google Shape;309;p12:notes">
            <a:extLst>
              <a:ext uri="{FF2B5EF4-FFF2-40B4-BE49-F238E27FC236}">
                <a16:creationId xmlns:a16="http://schemas.microsoft.com/office/drawing/2014/main" id="{7ED37FA5-E4BD-4BBF-9A82-46AEA7093A0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400"/>
            </a:pPr>
            <a:endParaRPr lang="ru-RU" altLang="ru-RU" sz="12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6628" name="Google Shape;310;p12:notes">
            <a:extLst>
              <a:ext uri="{FF2B5EF4-FFF2-40B4-BE49-F238E27FC236}">
                <a16:creationId xmlns:a16="http://schemas.microsoft.com/office/drawing/2014/main" id="{DE6C3424-4D66-4CC7-A2D4-10AB309C648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AE20319E-0796-4834-817A-4B7F0C540524}" type="slidenum">
              <a:rPr lang="ru-RU" altLang="ru-RU" smtClean="0"/>
              <a:pPr/>
              <a:t>12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Google Shape;327;gf49aa09e3c_0_0:notes">
            <a:extLst>
              <a:ext uri="{FF2B5EF4-FFF2-40B4-BE49-F238E27FC236}">
                <a16:creationId xmlns:a16="http://schemas.microsoft.com/office/drawing/2014/main" id="{935EF74E-1549-4E7B-B3EE-8021D118191D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28675" name="Google Shape;328;gf49aa09e3c_0_0:notes">
            <a:extLst>
              <a:ext uri="{FF2B5EF4-FFF2-40B4-BE49-F238E27FC236}">
                <a16:creationId xmlns:a16="http://schemas.microsoft.com/office/drawing/2014/main" id="{070331EC-A179-4D5F-8D30-753B8709FFC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400"/>
            </a:pPr>
            <a:endParaRPr lang="ru-RU" altLang="ru-RU" sz="12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8676" name="Google Shape;329;gf49aa09e3c_0_0:notes">
            <a:extLst>
              <a:ext uri="{FF2B5EF4-FFF2-40B4-BE49-F238E27FC236}">
                <a16:creationId xmlns:a16="http://schemas.microsoft.com/office/drawing/2014/main" id="{0817F9D0-1A3C-48B0-A62B-9FC853F6235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7AAB949B-315F-435E-9486-E43D5A3CBBDC}" type="slidenum">
              <a:rPr lang="ru-RU" altLang="ru-RU" smtClean="0"/>
              <a:pPr/>
              <a:t>13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Google Shape;339;p13:notes">
            <a:extLst>
              <a:ext uri="{FF2B5EF4-FFF2-40B4-BE49-F238E27FC236}">
                <a16:creationId xmlns:a16="http://schemas.microsoft.com/office/drawing/2014/main" id="{D53C633A-3D09-4F96-99D6-3D5B9E5973E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30723" name="Google Shape;340;p13:notes">
            <a:extLst>
              <a:ext uri="{FF2B5EF4-FFF2-40B4-BE49-F238E27FC236}">
                <a16:creationId xmlns:a16="http://schemas.microsoft.com/office/drawing/2014/main" id="{D5D8CE3D-D1F0-4CF4-876A-927B8833B66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400"/>
            </a:pPr>
            <a:endParaRPr lang="ru-RU" altLang="ru-RU" sz="12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0724" name="Google Shape;341;p13:notes">
            <a:extLst>
              <a:ext uri="{FF2B5EF4-FFF2-40B4-BE49-F238E27FC236}">
                <a16:creationId xmlns:a16="http://schemas.microsoft.com/office/drawing/2014/main" id="{AFA3DED0-349E-45A6-990E-08C7FC10484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480D77FA-D022-4680-8D5A-BA571CC85430}" type="slidenum">
              <a:rPr lang="ru-RU" altLang="ru-RU" smtClean="0"/>
              <a:pPr/>
              <a:t>14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Google Shape;368;p15:notes">
            <a:extLst>
              <a:ext uri="{FF2B5EF4-FFF2-40B4-BE49-F238E27FC236}">
                <a16:creationId xmlns:a16="http://schemas.microsoft.com/office/drawing/2014/main" id="{7C967FFD-506E-46CF-B2AE-10E3C2AADFD4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32771" name="Google Shape;369;p15:notes">
            <a:extLst>
              <a:ext uri="{FF2B5EF4-FFF2-40B4-BE49-F238E27FC236}">
                <a16:creationId xmlns:a16="http://schemas.microsoft.com/office/drawing/2014/main" id="{0CE83599-BF24-42CD-8FA3-1BEDF08B9DB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400"/>
            </a:pPr>
            <a:endParaRPr lang="ru-RU" altLang="ru-RU" sz="12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2772" name="Google Shape;370;p15:notes">
            <a:extLst>
              <a:ext uri="{FF2B5EF4-FFF2-40B4-BE49-F238E27FC236}">
                <a16:creationId xmlns:a16="http://schemas.microsoft.com/office/drawing/2014/main" id="{BDE7EDC7-0D7D-477C-8546-7551C42F10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F00B7FDA-689B-48CF-B2CD-A32036EED9CA}" type="slidenum">
              <a:rPr lang="ru-RU" altLang="ru-RU" smtClean="0"/>
              <a:pPr/>
              <a:t>15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Google Shape;356;p14:notes">
            <a:extLst>
              <a:ext uri="{FF2B5EF4-FFF2-40B4-BE49-F238E27FC236}">
                <a16:creationId xmlns:a16="http://schemas.microsoft.com/office/drawing/2014/main" id="{4E128CED-9E14-48D3-8C62-FAC491CA998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34819" name="Google Shape;357;p14:notes">
            <a:extLst>
              <a:ext uri="{FF2B5EF4-FFF2-40B4-BE49-F238E27FC236}">
                <a16:creationId xmlns:a16="http://schemas.microsoft.com/office/drawing/2014/main" id="{4555D1F6-C94B-4BE2-8CA8-FF1A0F03FBE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400"/>
            </a:pPr>
            <a:endParaRPr lang="ru-RU" altLang="ru-RU" sz="12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4820" name="Google Shape;358;p14:notes">
            <a:extLst>
              <a:ext uri="{FF2B5EF4-FFF2-40B4-BE49-F238E27FC236}">
                <a16:creationId xmlns:a16="http://schemas.microsoft.com/office/drawing/2014/main" id="{076B4DC9-04AE-4805-AB1E-C2279D2B6D7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416190EA-E9B3-4B7E-8A6C-8DBE398634D4}" type="slidenum">
              <a:rPr lang="ru-RU" altLang="ru-RU" smtClean="0"/>
              <a:pPr/>
              <a:t>16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Google Shape;394;p17:notes">
            <a:extLst>
              <a:ext uri="{FF2B5EF4-FFF2-40B4-BE49-F238E27FC236}">
                <a16:creationId xmlns:a16="http://schemas.microsoft.com/office/drawing/2014/main" id="{F6A02675-9C7C-4FE8-807B-5678A26116F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36867" name="Google Shape;395;p17:notes">
            <a:extLst>
              <a:ext uri="{FF2B5EF4-FFF2-40B4-BE49-F238E27FC236}">
                <a16:creationId xmlns:a16="http://schemas.microsoft.com/office/drawing/2014/main" id="{9429F410-38BA-42F1-AA53-5072EE9A543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400"/>
            </a:pPr>
            <a:endParaRPr lang="ru-RU" altLang="ru-RU" sz="12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6868" name="Google Shape;396;p17:notes">
            <a:extLst>
              <a:ext uri="{FF2B5EF4-FFF2-40B4-BE49-F238E27FC236}">
                <a16:creationId xmlns:a16="http://schemas.microsoft.com/office/drawing/2014/main" id="{34A1DFED-B790-4A9F-A616-F35A574519D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41B99022-9077-48D3-97B3-0E1693A71E24}" type="slidenum">
              <a:rPr lang="ru-RU" altLang="ru-RU" smtClean="0"/>
              <a:pPr/>
              <a:t>17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Google Shape;380;p16:notes">
            <a:extLst>
              <a:ext uri="{FF2B5EF4-FFF2-40B4-BE49-F238E27FC236}">
                <a16:creationId xmlns:a16="http://schemas.microsoft.com/office/drawing/2014/main" id="{30A39051-5C68-497B-8318-39BE390C727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38915" name="Google Shape;381;p16:notes">
            <a:extLst>
              <a:ext uri="{FF2B5EF4-FFF2-40B4-BE49-F238E27FC236}">
                <a16:creationId xmlns:a16="http://schemas.microsoft.com/office/drawing/2014/main" id="{460C45E2-5556-479D-A0C9-72C21A240DE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400"/>
            </a:pPr>
            <a:endParaRPr lang="ru-RU" altLang="ru-RU" sz="12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8916" name="Google Shape;382;p16:notes">
            <a:extLst>
              <a:ext uri="{FF2B5EF4-FFF2-40B4-BE49-F238E27FC236}">
                <a16:creationId xmlns:a16="http://schemas.microsoft.com/office/drawing/2014/main" id="{D75DD93C-7249-439F-AB88-7BEC2A24144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109539DD-2B0C-4E56-80AE-E19D50A578F6}" type="slidenum">
              <a:rPr lang="ru-RU" altLang="ru-RU" smtClean="0"/>
              <a:pPr/>
              <a:t>18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Google Shape;406;p18:notes">
            <a:extLst>
              <a:ext uri="{FF2B5EF4-FFF2-40B4-BE49-F238E27FC236}">
                <a16:creationId xmlns:a16="http://schemas.microsoft.com/office/drawing/2014/main" id="{333DEFCA-1C53-4D55-8F10-2A12F82301D0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40963" name="Google Shape;407;p18:notes">
            <a:extLst>
              <a:ext uri="{FF2B5EF4-FFF2-40B4-BE49-F238E27FC236}">
                <a16:creationId xmlns:a16="http://schemas.microsoft.com/office/drawing/2014/main" id="{B4A286B2-3D3F-42D0-B9C9-8EF031B03DC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400"/>
            </a:pPr>
            <a:endParaRPr lang="ru-RU" altLang="ru-RU" sz="12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0964" name="Google Shape;408;p18:notes">
            <a:extLst>
              <a:ext uri="{FF2B5EF4-FFF2-40B4-BE49-F238E27FC236}">
                <a16:creationId xmlns:a16="http://schemas.microsoft.com/office/drawing/2014/main" id="{67F23D2B-7F0F-4059-9032-825848FBA7E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8E84A08C-1437-4C2D-B638-A4263377A42B}" type="slidenum">
              <a:rPr lang="ru-RU" altLang="ru-RU" smtClean="0"/>
              <a:pPr/>
              <a:t>19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Google Shape;97;p2:notes">
            <a:extLst>
              <a:ext uri="{FF2B5EF4-FFF2-40B4-BE49-F238E27FC236}">
                <a16:creationId xmlns:a16="http://schemas.microsoft.com/office/drawing/2014/main" id="{A22ADF10-9B64-45EE-96C8-807E951EF6FF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6147" name="Google Shape;98;p2:notes">
            <a:extLst>
              <a:ext uri="{FF2B5EF4-FFF2-40B4-BE49-F238E27FC236}">
                <a16:creationId xmlns:a16="http://schemas.microsoft.com/office/drawing/2014/main" id="{8E6F43AC-F4B8-49C5-834A-E9CD4F19FA6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400"/>
            </a:pPr>
            <a:endParaRPr lang="ru-RU" altLang="ru-RU" sz="12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148" name="Google Shape;99;p2:notes">
            <a:extLst>
              <a:ext uri="{FF2B5EF4-FFF2-40B4-BE49-F238E27FC236}">
                <a16:creationId xmlns:a16="http://schemas.microsoft.com/office/drawing/2014/main" id="{8A3B1126-199F-496F-940B-571E6FD87DD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A4FE626F-06B5-41DE-9062-77F164F6E391}" type="slidenum">
              <a:rPr lang="ru-RU" altLang="ru-RU" smtClean="0"/>
              <a:pPr/>
              <a:t>2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Google Shape;418;p19:notes">
            <a:extLst>
              <a:ext uri="{FF2B5EF4-FFF2-40B4-BE49-F238E27FC236}">
                <a16:creationId xmlns:a16="http://schemas.microsoft.com/office/drawing/2014/main" id="{A59801B8-8683-4E29-9175-A991CE7DC1CD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43011" name="Google Shape;419;p19:notes">
            <a:extLst>
              <a:ext uri="{FF2B5EF4-FFF2-40B4-BE49-F238E27FC236}">
                <a16:creationId xmlns:a16="http://schemas.microsoft.com/office/drawing/2014/main" id="{F8915FF6-8C9D-4B7E-82EA-8A89399F300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400"/>
            </a:pPr>
            <a:endParaRPr lang="ru-RU" altLang="ru-RU" sz="12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3012" name="Google Shape;420;p19:notes">
            <a:extLst>
              <a:ext uri="{FF2B5EF4-FFF2-40B4-BE49-F238E27FC236}">
                <a16:creationId xmlns:a16="http://schemas.microsoft.com/office/drawing/2014/main" id="{4207CC11-615F-4669-B729-9600870943F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6F615922-E6E2-45D0-B762-C99A09925E25}" type="slidenum">
              <a:rPr lang="ru-RU" altLang="ru-RU" smtClean="0"/>
              <a:pPr/>
              <a:t>20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Google Shape;429;p20:notes">
            <a:extLst>
              <a:ext uri="{FF2B5EF4-FFF2-40B4-BE49-F238E27FC236}">
                <a16:creationId xmlns:a16="http://schemas.microsoft.com/office/drawing/2014/main" id="{CB885142-7978-4A11-BDAA-B3FBCB00E6C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45059" name="Google Shape;430;p20:notes">
            <a:extLst>
              <a:ext uri="{FF2B5EF4-FFF2-40B4-BE49-F238E27FC236}">
                <a16:creationId xmlns:a16="http://schemas.microsoft.com/office/drawing/2014/main" id="{3FFEBC89-BB01-42D2-AEA2-50DD293601A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400"/>
            </a:pPr>
            <a:endParaRPr lang="ru-RU" altLang="ru-RU" sz="12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5060" name="Google Shape;431;p20:notes">
            <a:extLst>
              <a:ext uri="{FF2B5EF4-FFF2-40B4-BE49-F238E27FC236}">
                <a16:creationId xmlns:a16="http://schemas.microsoft.com/office/drawing/2014/main" id="{ED0659FD-33EE-4C82-AC46-D962B854354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46B1672D-6A19-45EA-8072-B10EAA2EE613}" type="slidenum">
              <a:rPr lang="ru-RU" altLang="ru-RU" smtClean="0"/>
              <a:pPr/>
              <a:t>21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Google Shape;440;p21:notes">
            <a:extLst>
              <a:ext uri="{FF2B5EF4-FFF2-40B4-BE49-F238E27FC236}">
                <a16:creationId xmlns:a16="http://schemas.microsoft.com/office/drawing/2014/main" id="{0133A701-9006-4654-BE95-60DE9256B78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47107" name="Google Shape;441;p21:notes">
            <a:extLst>
              <a:ext uri="{FF2B5EF4-FFF2-40B4-BE49-F238E27FC236}">
                <a16:creationId xmlns:a16="http://schemas.microsoft.com/office/drawing/2014/main" id="{30DACFDF-BC71-411C-8B59-CF9AEE6670C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400"/>
            </a:pPr>
            <a:endParaRPr lang="ru-RU" altLang="ru-RU" sz="12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7108" name="Google Shape;442;p21:notes">
            <a:extLst>
              <a:ext uri="{FF2B5EF4-FFF2-40B4-BE49-F238E27FC236}">
                <a16:creationId xmlns:a16="http://schemas.microsoft.com/office/drawing/2014/main" id="{7E0BAB25-8DBA-4D45-8A24-CC415D4AA01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88380763-E882-4295-9F49-44CF3B2FFC67}" type="slidenum">
              <a:rPr lang="ru-RU" altLang="ru-RU" smtClean="0"/>
              <a:pPr/>
              <a:t>22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Google Shape;451;p22:notes">
            <a:extLst>
              <a:ext uri="{FF2B5EF4-FFF2-40B4-BE49-F238E27FC236}">
                <a16:creationId xmlns:a16="http://schemas.microsoft.com/office/drawing/2014/main" id="{8F870D07-88E4-4DCD-9293-32BF4AC2D0C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49155" name="Google Shape;452;p22:notes">
            <a:extLst>
              <a:ext uri="{FF2B5EF4-FFF2-40B4-BE49-F238E27FC236}">
                <a16:creationId xmlns:a16="http://schemas.microsoft.com/office/drawing/2014/main" id="{763BEC17-74CF-423C-8CC9-D541962B781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400"/>
            </a:pPr>
            <a:endParaRPr lang="ru-RU" altLang="ru-RU" sz="12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9156" name="Google Shape;453;p22:notes">
            <a:extLst>
              <a:ext uri="{FF2B5EF4-FFF2-40B4-BE49-F238E27FC236}">
                <a16:creationId xmlns:a16="http://schemas.microsoft.com/office/drawing/2014/main" id="{097E9A7B-1F19-49FD-B781-292DD159F36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39DF711-8807-44DF-A6B8-A510750CA94C}" type="slidenum">
              <a:rPr lang="ru-RU" altLang="ru-RU" smtClean="0"/>
              <a:pPr/>
              <a:t>23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Google Shape;464;p23:notes">
            <a:extLst>
              <a:ext uri="{FF2B5EF4-FFF2-40B4-BE49-F238E27FC236}">
                <a16:creationId xmlns:a16="http://schemas.microsoft.com/office/drawing/2014/main" id="{ECAEBEFA-AB19-47F0-BCB9-2853BA3ACBCF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51203" name="Google Shape;465;p23:notes">
            <a:extLst>
              <a:ext uri="{FF2B5EF4-FFF2-40B4-BE49-F238E27FC236}">
                <a16:creationId xmlns:a16="http://schemas.microsoft.com/office/drawing/2014/main" id="{E84D7D68-3951-49DB-9695-FCB3AA4F1BB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400"/>
            </a:pPr>
            <a:endParaRPr lang="ru-RU" altLang="ru-RU" sz="12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04" name="Google Shape;466;p23:notes">
            <a:extLst>
              <a:ext uri="{FF2B5EF4-FFF2-40B4-BE49-F238E27FC236}">
                <a16:creationId xmlns:a16="http://schemas.microsoft.com/office/drawing/2014/main" id="{8603E66D-6CE6-4C36-9A71-9A9A6473F02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7AA5DCBD-6682-40AA-A04D-8EFE5BB512BA}" type="slidenum">
              <a:rPr lang="ru-RU" altLang="ru-RU" smtClean="0"/>
              <a:pPr/>
              <a:t>24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Google Shape;478;p24:notes">
            <a:extLst>
              <a:ext uri="{FF2B5EF4-FFF2-40B4-BE49-F238E27FC236}">
                <a16:creationId xmlns:a16="http://schemas.microsoft.com/office/drawing/2014/main" id="{9470DF1B-86B1-46E3-8E9E-191CBFE8129F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53251" name="Google Shape;479;p24:notes">
            <a:extLst>
              <a:ext uri="{FF2B5EF4-FFF2-40B4-BE49-F238E27FC236}">
                <a16:creationId xmlns:a16="http://schemas.microsoft.com/office/drawing/2014/main" id="{8D73348C-85E3-43FC-986F-84811BB9371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400"/>
            </a:pPr>
            <a:endParaRPr lang="ru-RU" altLang="ru-RU" sz="12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3252" name="Google Shape;480;p24:notes">
            <a:extLst>
              <a:ext uri="{FF2B5EF4-FFF2-40B4-BE49-F238E27FC236}">
                <a16:creationId xmlns:a16="http://schemas.microsoft.com/office/drawing/2014/main" id="{53B5BF5B-794B-4BD4-9417-7830D6300D7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063D0C6A-2D0F-4CC7-8337-AD772EDDB230}" type="slidenum">
              <a:rPr lang="ru-RU" altLang="ru-RU" smtClean="0"/>
              <a:pPr/>
              <a:t>25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Google Shape;491;p25:notes">
            <a:extLst>
              <a:ext uri="{FF2B5EF4-FFF2-40B4-BE49-F238E27FC236}">
                <a16:creationId xmlns:a16="http://schemas.microsoft.com/office/drawing/2014/main" id="{B7DBC2DC-B8B4-4E52-A3D8-EA95F6FFBE5F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55299" name="Google Shape;492;p25:notes">
            <a:extLst>
              <a:ext uri="{FF2B5EF4-FFF2-40B4-BE49-F238E27FC236}">
                <a16:creationId xmlns:a16="http://schemas.microsoft.com/office/drawing/2014/main" id="{1FFD3150-A802-402D-86E9-D0ABAFA6186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400"/>
            </a:pPr>
            <a:endParaRPr lang="ru-RU" altLang="ru-RU" sz="12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5300" name="Google Shape;493;p25:notes">
            <a:extLst>
              <a:ext uri="{FF2B5EF4-FFF2-40B4-BE49-F238E27FC236}">
                <a16:creationId xmlns:a16="http://schemas.microsoft.com/office/drawing/2014/main" id="{BCC67CD7-3679-4F1E-9E1D-D82457CB344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0146E47-82D3-4B63-8E92-3EB787919840}" type="slidenum">
              <a:rPr lang="ru-RU" altLang="ru-RU" smtClean="0"/>
              <a:pPr/>
              <a:t>26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Google Shape;110;p3:notes">
            <a:extLst>
              <a:ext uri="{FF2B5EF4-FFF2-40B4-BE49-F238E27FC236}">
                <a16:creationId xmlns:a16="http://schemas.microsoft.com/office/drawing/2014/main" id="{B72DA593-6C79-4503-84F4-26E231291E3F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8195" name="Google Shape;111;p3:notes">
            <a:extLst>
              <a:ext uri="{FF2B5EF4-FFF2-40B4-BE49-F238E27FC236}">
                <a16:creationId xmlns:a16="http://schemas.microsoft.com/office/drawing/2014/main" id="{F8139E7A-E80B-4B35-B11A-18267F79F6E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400"/>
            </a:pPr>
            <a:endParaRPr lang="ru-RU" altLang="ru-RU" sz="12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8196" name="Google Shape;112;p3:notes">
            <a:extLst>
              <a:ext uri="{FF2B5EF4-FFF2-40B4-BE49-F238E27FC236}">
                <a16:creationId xmlns:a16="http://schemas.microsoft.com/office/drawing/2014/main" id="{84520703-E0A4-43ED-B8D9-459BB62CFFE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32C145D2-DD0D-4DA8-A545-A8D38A76EBE1}" type="slidenum">
              <a:rPr lang="ru-RU" altLang="ru-RU" smtClean="0"/>
              <a:pPr/>
              <a:t>3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Google Shape;139;p4:notes">
            <a:extLst>
              <a:ext uri="{FF2B5EF4-FFF2-40B4-BE49-F238E27FC236}">
                <a16:creationId xmlns:a16="http://schemas.microsoft.com/office/drawing/2014/main" id="{3007F2F1-0A5D-42BE-A0F6-8CD9ED37911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10243" name="Google Shape;140;p4:notes">
            <a:extLst>
              <a:ext uri="{FF2B5EF4-FFF2-40B4-BE49-F238E27FC236}">
                <a16:creationId xmlns:a16="http://schemas.microsoft.com/office/drawing/2014/main" id="{131A89AD-6B29-46C9-814D-1509E01F2C6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400"/>
            </a:pPr>
            <a:endParaRPr lang="ru-RU" altLang="ru-RU" sz="12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244" name="Google Shape;141;p4:notes">
            <a:extLst>
              <a:ext uri="{FF2B5EF4-FFF2-40B4-BE49-F238E27FC236}">
                <a16:creationId xmlns:a16="http://schemas.microsoft.com/office/drawing/2014/main" id="{0CA2F9AB-6121-432B-819A-11388CCC02C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AFD6C7D4-5F56-4F9A-9133-36663DF10237}" type="slidenum">
              <a:rPr lang="ru-RU" altLang="ru-RU" smtClean="0"/>
              <a:pPr/>
              <a:t>4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Google Shape;186;p5:notes">
            <a:extLst>
              <a:ext uri="{FF2B5EF4-FFF2-40B4-BE49-F238E27FC236}">
                <a16:creationId xmlns:a16="http://schemas.microsoft.com/office/drawing/2014/main" id="{47C6210C-A5D6-4C2C-93BA-05FDE8F17F7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12291" name="Google Shape;187;p5:notes">
            <a:extLst>
              <a:ext uri="{FF2B5EF4-FFF2-40B4-BE49-F238E27FC236}">
                <a16:creationId xmlns:a16="http://schemas.microsoft.com/office/drawing/2014/main" id="{15A437D6-DF5F-4373-9D07-D60BB38D533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400"/>
            </a:pPr>
            <a:endParaRPr lang="ru-RU" altLang="ru-RU" sz="12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2292" name="Google Shape;188;p5:notes">
            <a:extLst>
              <a:ext uri="{FF2B5EF4-FFF2-40B4-BE49-F238E27FC236}">
                <a16:creationId xmlns:a16="http://schemas.microsoft.com/office/drawing/2014/main" id="{013783D0-CB29-4596-AB29-C7445A891F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C361ADF5-3DB5-4D1F-95C5-A55E9179C307}" type="slidenum">
              <a:rPr lang="ru-RU" altLang="ru-RU" smtClean="0"/>
              <a:pPr/>
              <a:t>5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Google Shape;216;p6:notes">
            <a:extLst>
              <a:ext uri="{FF2B5EF4-FFF2-40B4-BE49-F238E27FC236}">
                <a16:creationId xmlns:a16="http://schemas.microsoft.com/office/drawing/2014/main" id="{0D948E03-CB5C-42E3-9974-83D9DA6CB54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14339" name="Google Shape;217;p6:notes">
            <a:extLst>
              <a:ext uri="{FF2B5EF4-FFF2-40B4-BE49-F238E27FC236}">
                <a16:creationId xmlns:a16="http://schemas.microsoft.com/office/drawing/2014/main" id="{E70AA066-5C7A-48F7-9E0D-06E38BF204D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400"/>
            </a:pPr>
            <a:endParaRPr lang="ru-RU" altLang="ru-RU" sz="12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340" name="Google Shape;218;p6:notes">
            <a:extLst>
              <a:ext uri="{FF2B5EF4-FFF2-40B4-BE49-F238E27FC236}">
                <a16:creationId xmlns:a16="http://schemas.microsoft.com/office/drawing/2014/main" id="{1CC56600-35FF-40C8-96FC-D4B997C3485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737525-2E49-47E3-A359-7A1BECBF712B}" type="slidenum">
              <a:rPr lang="ru-RU" altLang="ru-RU" smtClean="0"/>
              <a:pPr/>
              <a:t>6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Google Shape;261;p8:notes">
            <a:extLst>
              <a:ext uri="{FF2B5EF4-FFF2-40B4-BE49-F238E27FC236}">
                <a16:creationId xmlns:a16="http://schemas.microsoft.com/office/drawing/2014/main" id="{0AB7CFD4-0232-485B-96B2-627583ED4584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16387" name="Google Shape;262;p8:notes">
            <a:extLst>
              <a:ext uri="{FF2B5EF4-FFF2-40B4-BE49-F238E27FC236}">
                <a16:creationId xmlns:a16="http://schemas.microsoft.com/office/drawing/2014/main" id="{906A2193-EFF7-4707-9EF8-5EF6C048B32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400"/>
            </a:pPr>
            <a:endParaRPr lang="ru-RU" altLang="ru-RU" sz="12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6388" name="Google Shape;263;p8:notes">
            <a:extLst>
              <a:ext uri="{FF2B5EF4-FFF2-40B4-BE49-F238E27FC236}">
                <a16:creationId xmlns:a16="http://schemas.microsoft.com/office/drawing/2014/main" id="{87BF6BA5-CCCE-40D1-8978-584E6AB849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6074B0CE-E1DA-4F7A-A70E-1A219A9034F2}" type="slidenum">
              <a:rPr lang="ru-RU" altLang="ru-RU" smtClean="0"/>
              <a:pPr/>
              <a:t>7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Google Shape;273;p9:notes">
            <a:extLst>
              <a:ext uri="{FF2B5EF4-FFF2-40B4-BE49-F238E27FC236}">
                <a16:creationId xmlns:a16="http://schemas.microsoft.com/office/drawing/2014/main" id="{C5C9C43F-2B71-43BF-875C-D6DF84AEB80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18435" name="Google Shape;274;p9:notes">
            <a:extLst>
              <a:ext uri="{FF2B5EF4-FFF2-40B4-BE49-F238E27FC236}">
                <a16:creationId xmlns:a16="http://schemas.microsoft.com/office/drawing/2014/main" id="{971C04D9-BF5B-49A9-B998-8E0E76FAD55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400"/>
            </a:pPr>
            <a:endParaRPr lang="ru-RU" altLang="ru-RU" sz="12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436" name="Google Shape;275;p9:notes">
            <a:extLst>
              <a:ext uri="{FF2B5EF4-FFF2-40B4-BE49-F238E27FC236}">
                <a16:creationId xmlns:a16="http://schemas.microsoft.com/office/drawing/2014/main" id="{30467173-1325-4B96-B6BD-4BA83C68E4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3F3D3922-3BF6-463E-A54C-F555832D3769}" type="slidenum">
              <a:rPr lang="ru-RU" altLang="ru-RU" smtClean="0"/>
              <a:pPr/>
              <a:t>8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Google Shape;285;p10:notes">
            <a:extLst>
              <a:ext uri="{FF2B5EF4-FFF2-40B4-BE49-F238E27FC236}">
                <a16:creationId xmlns:a16="http://schemas.microsoft.com/office/drawing/2014/main" id="{F3A5B350-834A-4116-BA6F-8ED0E4E0CE40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20483" name="Google Shape;286;p10:notes">
            <a:extLst>
              <a:ext uri="{FF2B5EF4-FFF2-40B4-BE49-F238E27FC236}">
                <a16:creationId xmlns:a16="http://schemas.microsoft.com/office/drawing/2014/main" id="{24364790-EC04-4735-8324-6A0BAF4699C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400"/>
            </a:pPr>
            <a:endParaRPr lang="ru-RU" altLang="ru-RU" sz="12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0484" name="Google Shape;287;p10:notes">
            <a:extLst>
              <a:ext uri="{FF2B5EF4-FFF2-40B4-BE49-F238E27FC236}">
                <a16:creationId xmlns:a16="http://schemas.microsoft.com/office/drawing/2014/main" id="{D1304C14-71AF-436B-B03D-CE12331858A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SzPts val="1200"/>
              <a:buFont typeface="Calibri" panose="020F0502020204030204" pitchFamily="34" charset="0"/>
              <a:buNone/>
            </a:pPr>
            <a:fld id="{F07B5BBE-0865-4474-9782-6A4CD344BB72}" type="slidenum">
              <a:rPr lang="ru-RU" altLang="ru-RU" sz="1200" smtClean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pPr>
                <a:buSzPts val="1200"/>
                <a:buFont typeface="Calibri" panose="020F0502020204030204" pitchFamily="34" charset="0"/>
                <a:buNone/>
              </a:pPr>
              <a:t>9</a:t>
            </a:fld>
            <a:endParaRPr lang="ru-RU" altLang="ru-RU" sz="12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anchor="b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" name="Google Shape;12;p26">
            <a:extLst>
              <a:ext uri="{FF2B5EF4-FFF2-40B4-BE49-F238E27FC236}">
                <a16:creationId xmlns:a16="http://schemas.microsoft.com/office/drawing/2014/main" id="{5FC11821-E07A-4E29-AD05-0F505CE1BA30}"/>
              </a:ext>
            </a:extLst>
          </p:cNvPr>
          <p:cNvSpPr txBox="1"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5" name="Google Shape;13;p26">
            <a:extLst>
              <a:ext uri="{FF2B5EF4-FFF2-40B4-BE49-F238E27FC236}">
                <a16:creationId xmlns:a16="http://schemas.microsoft.com/office/drawing/2014/main" id="{3B7371F4-81F1-4CEA-B74E-89B21A4F8538}"/>
              </a:ext>
            </a:extLst>
          </p:cNvPr>
          <p:cNvSpPr txBox="1"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Google Shape;14;p26">
            <a:extLst>
              <a:ext uri="{FF2B5EF4-FFF2-40B4-BE49-F238E27FC236}">
                <a16:creationId xmlns:a16="http://schemas.microsoft.com/office/drawing/2014/main" id="{A86521C4-CCC2-49F1-AFFC-38C69D56ED43}"/>
              </a:ext>
            </a:extLst>
          </p:cNvPr>
          <p:cNvSpPr txBox="1">
            <a:spLocks noGrp="1" noChangeArrowheads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DC14DA-3082-4FEF-9E52-EAE90115EF9A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0571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" name="Google Shape;12;p26">
            <a:extLst>
              <a:ext uri="{FF2B5EF4-FFF2-40B4-BE49-F238E27FC236}">
                <a16:creationId xmlns:a16="http://schemas.microsoft.com/office/drawing/2014/main" id="{F797D741-7F82-41EB-A069-06AA37AB2176}"/>
              </a:ext>
            </a:extLst>
          </p:cNvPr>
          <p:cNvSpPr txBox="1"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5" name="Google Shape;13;p26">
            <a:extLst>
              <a:ext uri="{FF2B5EF4-FFF2-40B4-BE49-F238E27FC236}">
                <a16:creationId xmlns:a16="http://schemas.microsoft.com/office/drawing/2014/main" id="{1FD22749-89BF-4288-859C-779F37D57039}"/>
              </a:ext>
            </a:extLst>
          </p:cNvPr>
          <p:cNvSpPr txBox="1"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Google Shape;14;p26">
            <a:extLst>
              <a:ext uri="{FF2B5EF4-FFF2-40B4-BE49-F238E27FC236}">
                <a16:creationId xmlns:a16="http://schemas.microsoft.com/office/drawing/2014/main" id="{C765F943-AB35-4DA4-B086-DF6772AC87EA}"/>
              </a:ext>
            </a:extLst>
          </p:cNvPr>
          <p:cNvSpPr txBox="1">
            <a:spLocks noGrp="1" noChangeArrowheads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C0612A-D4A1-40DE-95D3-AF0067EB425A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87508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" name="Google Shape;12;p26">
            <a:extLst>
              <a:ext uri="{FF2B5EF4-FFF2-40B4-BE49-F238E27FC236}">
                <a16:creationId xmlns:a16="http://schemas.microsoft.com/office/drawing/2014/main" id="{D92A5179-3B35-44D0-A3BD-598C4902F3A6}"/>
              </a:ext>
            </a:extLst>
          </p:cNvPr>
          <p:cNvSpPr txBox="1"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5" name="Google Shape;13;p26">
            <a:extLst>
              <a:ext uri="{FF2B5EF4-FFF2-40B4-BE49-F238E27FC236}">
                <a16:creationId xmlns:a16="http://schemas.microsoft.com/office/drawing/2014/main" id="{13903BEF-DCA6-449D-8477-9DAA3ED3DD1A}"/>
              </a:ext>
            </a:extLst>
          </p:cNvPr>
          <p:cNvSpPr txBox="1"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Google Shape;14;p26">
            <a:extLst>
              <a:ext uri="{FF2B5EF4-FFF2-40B4-BE49-F238E27FC236}">
                <a16:creationId xmlns:a16="http://schemas.microsoft.com/office/drawing/2014/main" id="{24881A96-650E-4BD6-B2CA-9E92231DBBD9}"/>
              </a:ext>
            </a:extLst>
          </p:cNvPr>
          <p:cNvSpPr txBox="1">
            <a:spLocks noGrp="1" noChangeArrowheads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90F31A-F1B9-4703-8583-CEBF1B16E9F7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29668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" name="Google Shape;12;p26">
            <a:extLst>
              <a:ext uri="{FF2B5EF4-FFF2-40B4-BE49-F238E27FC236}">
                <a16:creationId xmlns:a16="http://schemas.microsoft.com/office/drawing/2014/main" id="{48ABC766-3023-40E9-A183-68DEA2284D2A}"/>
              </a:ext>
            </a:extLst>
          </p:cNvPr>
          <p:cNvSpPr txBox="1"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5" name="Google Shape;13;p26">
            <a:extLst>
              <a:ext uri="{FF2B5EF4-FFF2-40B4-BE49-F238E27FC236}">
                <a16:creationId xmlns:a16="http://schemas.microsoft.com/office/drawing/2014/main" id="{A5BD00FF-A6C2-4C4C-9F30-074EE2614EA9}"/>
              </a:ext>
            </a:extLst>
          </p:cNvPr>
          <p:cNvSpPr txBox="1"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Google Shape;14;p26">
            <a:extLst>
              <a:ext uri="{FF2B5EF4-FFF2-40B4-BE49-F238E27FC236}">
                <a16:creationId xmlns:a16="http://schemas.microsoft.com/office/drawing/2014/main" id="{2A5390AF-2B1D-4F0C-BDE8-450CD4589D46}"/>
              </a:ext>
            </a:extLst>
          </p:cNvPr>
          <p:cNvSpPr txBox="1">
            <a:spLocks noGrp="1" noChangeArrowheads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77E699-079B-443F-9370-BFDB130E5720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747577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anchor="b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" name="Google Shape;12;p26">
            <a:extLst>
              <a:ext uri="{FF2B5EF4-FFF2-40B4-BE49-F238E27FC236}">
                <a16:creationId xmlns:a16="http://schemas.microsoft.com/office/drawing/2014/main" id="{C032A81E-0B12-4D70-8377-A01F4D91560F}"/>
              </a:ext>
            </a:extLst>
          </p:cNvPr>
          <p:cNvSpPr txBox="1"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5" name="Google Shape;13;p26">
            <a:extLst>
              <a:ext uri="{FF2B5EF4-FFF2-40B4-BE49-F238E27FC236}">
                <a16:creationId xmlns:a16="http://schemas.microsoft.com/office/drawing/2014/main" id="{51F8232E-2352-40E3-AF7C-0D20758978CE}"/>
              </a:ext>
            </a:extLst>
          </p:cNvPr>
          <p:cNvSpPr txBox="1"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Google Shape;14;p26">
            <a:extLst>
              <a:ext uri="{FF2B5EF4-FFF2-40B4-BE49-F238E27FC236}">
                <a16:creationId xmlns:a16="http://schemas.microsoft.com/office/drawing/2014/main" id="{20D8CE4A-1CF0-4B9A-9484-3AC4C8B03A4D}"/>
              </a:ext>
            </a:extLst>
          </p:cNvPr>
          <p:cNvSpPr txBox="1">
            <a:spLocks noGrp="1" noChangeArrowheads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E7EA3E-B7E5-473E-AC38-7ABA14FB8690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62460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" name="Google Shape;12;p26">
            <a:extLst>
              <a:ext uri="{FF2B5EF4-FFF2-40B4-BE49-F238E27FC236}">
                <a16:creationId xmlns:a16="http://schemas.microsoft.com/office/drawing/2014/main" id="{7132AB88-09D2-4C28-A480-7C5A34054EC2}"/>
              </a:ext>
            </a:extLst>
          </p:cNvPr>
          <p:cNvSpPr txBox="1"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Google Shape;13;p26">
            <a:extLst>
              <a:ext uri="{FF2B5EF4-FFF2-40B4-BE49-F238E27FC236}">
                <a16:creationId xmlns:a16="http://schemas.microsoft.com/office/drawing/2014/main" id="{EFE0A130-8176-4463-8C8C-115A85A7C9E9}"/>
              </a:ext>
            </a:extLst>
          </p:cNvPr>
          <p:cNvSpPr txBox="1"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7" name="Google Shape;14;p26">
            <a:extLst>
              <a:ext uri="{FF2B5EF4-FFF2-40B4-BE49-F238E27FC236}">
                <a16:creationId xmlns:a16="http://schemas.microsoft.com/office/drawing/2014/main" id="{53DE35A0-89F8-47EE-8931-5F41F11E1C0E}"/>
              </a:ext>
            </a:extLst>
          </p:cNvPr>
          <p:cNvSpPr txBox="1">
            <a:spLocks noGrp="1" noChangeArrowheads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C8CEDC-CD44-4ABE-A88B-31EFD5D0EBA7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69946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anchor="b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anchor="b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" name="Google Shape;12;p26">
            <a:extLst>
              <a:ext uri="{FF2B5EF4-FFF2-40B4-BE49-F238E27FC236}">
                <a16:creationId xmlns:a16="http://schemas.microsoft.com/office/drawing/2014/main" id="{13106EC5-E10C-4F92-8917-6E941763B4C4}"/>
              </a:ext>
            </a:extLst>
          </p:cNvPr>
          <p:cNvSpPr txBox="1"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8" name="Google Shape;13;p26">
            <a:extLst>
              <a:ext uri="{FF2B5EF4-FFF2-40B4-BE49-F238E27FC236}">
                <a16:creationId xmlns:a16="http://schemas.microsoft.com/office/drawing/2014/main" id="{928BF6DE-EBFE-4994-AFB5-B37B87BB79EF}"/>
              </a:ext>
            </a:extLst>
          </p:cNvPr>
          <p:cNvSpPr txBox="1"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9" name="Google Shape;14;p26">
            <a:extLst>
              <a:ext uri="{FF2B5EF4-FFF2-40B4-BE49-F238E27FC236}">
                <a16:creationId xmlns:a16="http://schemas.microsoft.com/office/drawing/2014/main" id="{97675C9C-18F6-4AFB-A6DA-2E0EE50412C2}"/>
              </a:ext>
            </a:extLst>
          </p:cNvPr>
          <p:cNvSpPr txBox="1">
            <a:spLocks noGrp="1" noChangeArrowheads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5D0AAC-0A43-46EE-A219-60CB3725ADFA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60314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" name="Google Shape;12;p26">
            <a:extLst>
              <a:ext uri="{FF2B5EF4-FFF2-40B4-BE49-F238E27FC236}">
                <a16:creationId xmlns:a16="http://schemas.microsoft.com/office/drawing/2014/main" id="{FFFFCC4A-C85F-402D-8B01-BF50EFE04E8C}"/>
              </a:ext>
            </a:extLst>
          </p:cNvPr>
          <p:cNvSpPr txBox="1"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4" name="Google Shape;13;p26">
            <a:extLst>
              <a:ext uri="{FF2B5EF4-FFF2-40B4-BE49-F238E27FC236}">
                <a16:creationId xmlns:a16="http://schemas.microsoft.com/office/drawing/2014/main" id="{F8EA0827-9B39-44FC-8579-6B87137E1E8E}"/>
              </a:ext>
            </a:extLst>
          </p:cNvPr>
          <p:cNvSpPr txBox="1"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5" name="Google Shape;14;p26">
            <a:extLst>
              <a:ext uri="{FF2B5EF4-FFF2-40B4-BE49-F238E27FC236}">
                <a16:creationId xmlns:a16="http://schemas.microsoft.com/office/drawing/2014/main" id="{598417A3-1BD7-47A4-9537-42F36327FD5B}"/>
              </a:ext>
            </a:extLst>
          </p:cNvPr>
          <p:cNvSpPr txBox="1">
            <a:spLocks noGrp="1" noChangeArrowheads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9024FA-812A-4ED6-980E-9730346D36A8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843020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;p26">
            <a:extLst>
              <a:ext uri="{FF2B5EF4-FFF2-40B4-BE49-F238E27FC236}">
                <a16:creationId xmlns:a16="http://schemas.microsoft.com/office/drawing/2014/main" id="{43E9409A-7B49-4C30-919D-C4DC60F64464}"/>
              </a:ext>
            </a:extLst>
          </p:cNvPr>
          <p:cNvSpPr txBox="1"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3" name="Google Shape;13;p26">
            <a:extLst>
              <a:ext uri="{FF2B5EF4-FFF2-40B4-BE49-F238E27FC236}">
                <a16:creationId xmlns:a16="http://schemas.microsoft.com/office/drawing/2014/main" id="{86AF86FD-2B0C-4DAE-9032-F52C7CD42945}"/>
              </a:ext>
            </a:extLst>
          </p:cNvPr>
          <p:cNvSpPr txBox="1"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4" name="Google Shape;14;p26">
            <a:extLst>
              <a:ext uri="{FF2B5EF4-FFF2-40B4-BE49-F238E27FC236}">
                <a16:creationId xmlns:a16="http://schemas.microsoft.com/office/drawing/2014/main" id="{77C871F8-D036-45DC-B5F4-A52D5EC712C7}"/>
              </a:ext>
            </a:extLst>
          </p:cNvPr>
          <p:cNvSpPr txBox="1">
            <a:spLocks noGrp="1" noChangeArrowheads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64CB5C-4124-45B6-BEFB-FA48A1D48ECD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650073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anchor="b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" name="Google Shape;12;p26">
            <a:extLst>
              <a:ext uri="{FF2B5EF4-FFF2-40B4-BE49-F238E27FC236}">
                <a16:creationId xmlns:a16="http://schemas.microsoft.com/office/drawing/2014/main" id="{E2C4206D-EAB5-4469-B88E-BBEE446B9CD3}"/>
              </a:ext>
            </a:extLst>
          </p:cNvPr>
          <p:cNvSpPr txBox="1"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Google Shape;13;p26">
            <a:extLst>
              <a:ext uri="{FF2B5EF4-FFF2-40B4-BE49-F238E27FC236}">
                <a16:creationId xmlns:a16="http://schemas.microsoft.com/office/drawing/2014/main" id="{5DDC6A0B-00D2-4C2F-9A7D-42B54DBAD83C}"/>
              </a:ext>
            </a:extLst>
          </p:cNvPr>
          <p:cNvSpPr txBox="1"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7" name="Google Shape;14;p26">
            <a:extLst>
              <a:ext uri="{FF2B5EF4-FFF2-40B4-BE49-F238E27FC236}">
                <a16:creationId xmlns:a16="http://schemas.microsoft.com/office/drawing/2014/main" id="{61D8A37D-C0DC-4FB6-A9B0-2EE80DE95DE1}"/>
              </a:ext>
            </a:extLst>
          </p:cNvPr>
          <p:cNvSpPr txBox="1">
            <a:spLocks noGrp="1" noChangeArrowheads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A9F9BC-3C2C-4E02-AE07-24D9C22C4B35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210367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anchor="b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" name="Google Shape;12;p26">
            <a:extLst>
              <a:ext uri="{FF2B5EF4-FFF2-40B4-BE49-F238E27FC236}">
                <a16:creationId xmlns:a16="http://schemas.microsoft.com/office/drawing/2014/main" id="{8ADA52A6-8EE6-4E57-A8C9-55507FBA34F6}"/>
              </a:ext>
            </a:extLst>
          </p:cNvPr>
          <p:cNvSpPr txBox="1"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Google Shape;13;p26">
            <a:extLst>
              <a:ext uri="{FF2B5EF4-FFF2-40B4-BE49-F238E27FC236}">
                <a16:creationId xmlns:a16="http://schemas.microsoft.com/office/drawing/2014/main" id="{D8B88DF7-F00C-411B-A880-FD0D8B38305E}"/>
              </a:ext>
            </a:extLst>
          </p:cNvPr>
          <p:cNvSpPr txBox="1"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7" name="Google Shape;14;p26">
            <a:extLst>
              <a:ext uri="{FF2B5EF4-FFF2-40B4-BE49-F238E27FC236}">
                <a16:creationId xmlns:a16="http://schemas.microsoft.com/office/drawing/2014/main" id="{7503D661-0F32-4DC3-9BEA-33FAF8A8D535}"/>
              </a:ext>
            </a:extLst>
          </p:cNvPr>
          <p:cNvSpPr txBox="1">
            <a:spLocks noGrp="1" noChangeArrowheads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CA12E1-2F66-4452-ACE6-091D7D29DDD4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61194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;p26">
            <a:extLst>
              <a:ext uri="{FF2B5EF4-FFF2-40B4-BE49-F238E27FC236}">
                <a16:creationId xmlns:a16="http://schemas.microsoft.com/office/drawing/2014/main" id="{3468806F-3C6C-49A1-A478-AE2817DA96A6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00" rIns="91425" bIns="4570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ru-RU" altLang="ru-RU">
              <a:sym typeface="Arial" panose="020B0604020202020204" pitchFamily="34" charset="0"/>
            </a:endParaRPr>
          </a:p>
        </p:txBody>
      </p:sp>
      <p:sp>
        <p:nvSpPr>
          <p:cNvPr id="1027" name="Google Shape;11;p26">
            <a:extLst>
              <a:ext uri="{FF2B5EF4-FFF2-40B4-BE49-F238E27FC236}">
                <a16:creationId xmlns:a16="http://schemas.microsoft.com/office/drawing/2014/main" id="{5222035B-FCCB-48B4-AB06-07A59EDD6F4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</a:bodyPr>
          <a:lstStyle/>
          <a:p>
            <a:pPr lvl="0"/>
            <a:endParaRPr lang="ru-RU" altLang="ru-RU">
              <a:sym typeface="Arial" panose="020B0604020202020204" pitchFamily="34" charset="0"/>
            </a:endParaRPr>
          </a:p>
        </p:txBody>
      </p:sp>
      <p:sp>
        <p:nvSpPr>
          <p:cNvPr id="1028" name="Google Shape;12;p26">
            <a:extLst>
              <a:ext uri="{FF2B5EF4-FFF2-40B4-BE49-F238E27FC236}">
                <a16:creationId xmlns:a16="http://schemas.microsoft.com/office/drawing/2014/main" id="{6E91A7E6-A97D-45E1-8E4E-E5D15544FFC6}"/>
              </a:ext>
            </a:extLst>
          </p:cNvPr>
          <p:cNvSpPr txBox="1">
            <a:spLocks noGrp="1" noChangeArrowheads="1"/>
          </p:cNvSpPr>
          <p:nvPr>
            <p:ph type="dt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SzPts val="1400"/>
              <a:buFont typeface="Arial" panose="020B0604020202020204" pitchFamily="34" charset="0"/>
              <a:buNone/>
              <a:defRPr sz="1200">
                <a:solidFill>
                  <a:srgbClr val="888888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1029" name="Google Shape;13;p26">
            <a:extLst>
              <a:ext uri="{FF2B5EF4-FFF2-40B4-BE49-F238E27FC236}">
                <a16:creationId xmlns:a16="http://schemas.microsoft.com/office/drawing/2014/main" id="{A70730F8-9275-40CD-A9E3-D05B83B16393}"/>
              </a:ext>
            </a:extLst>
          </p:cNvPr>
          <p:cNvSpPr txBox="1">
            <a:spLocks noGrp="1" noChangeArrowheads="1"/>
          </p:cNvSpPr>
          <p:nvPr>
            <p:ph type="ft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Clr>
                <a:srgbClr val="000000"/>
              </a:buClr>
              <a:buSzPts val="1400"/>
              <a:buFont typeface="Arial" panose="020B0604020202020204" pitchFamily="34" charset="0"/>
              <a:buNone/>
              <a:defRPr sz="1200">
                <a:solidFill>
                  <a:srgbClr val="888888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1030" name="Google Shape;14;p26">
            <a:extLst>
              <a:ext uri="{FF2B5EF4-FFF2-40B4-BE49-F238E27FC236}">
                <a16:creationId xmlns:a16="http://schemas.microsoft.com/office/drawing/2014/main" id="{93395823-4D50-4601-888A-ED04877C08FE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888888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defRPr/>
            </a:pPr>
            <a:fld id="{E8943024-5A38-4656-A7BF-A9E78F0E586A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89;p1">
            <a:extLst>
              <a:ext uri="{FF2B5EF4-FFF2-40B4-BE49-F238E27FC236}">
                <a16:creationId xmlns:a16="http://schemas.microsoft.com/office/drawing/2014/main" id="{E1EB1936-86F6-4D80-982A-756B1FEF0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18725" y="0"/>
            <a:ext cx="2073275" cy="6858000"/>
          </a:xfrm>
          <a:prstGeom prst="rect">
            <a:avLst/>
          </a:prstGeom>
          <a:solidFill>
            <a:srgbClr val="22425E"/>
          </a:solidFill>
          <a:ln w="25400">
            <a:solidFill>
              <a:srgbClr val="31538F"/>
            </a:solidFill>
            <a:round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SzPts val="1400"/>
            </a:pPr>
            <a:endParaRPr lang="ru-RU" altLang="ru-RU">
              <a:solidFill>
                <a:srgbClr val="FFFFFF"/>
              </a:solidFill>
            </a:endParaRPr>
          </a:p>
        </p:txBody>
      </p:sp>
      <p:pic>
        <p:nvPicPr>
          <p:cNvPr id="3075" name="Google Shape;91;p1">
            <a:extLst>
              <a:ext uri="{FF2B5EF4-FFF2-40B4-BE49-F238E27FC236}">
                <a16:creationId xmlns:a16="http://schemas.microsoft.com/office/drawing/2014/main" id="{8ABABA1A-C359-4599-9382-D4369758B79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3038"/>
            <a:ext cx="3970338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Google Shape;92;p1">
            <a:extLst>
              <a:ext uri="{FF2B5EF4-FFF2-40B4-BE49-F238E27FC236}">
                <a16:creationId xmlns:a16="http://schemas.microsoft.com/office/drawing/2014/main" id="{5BE8E4F0-1645-4BEC-A8A3-82FB0542EA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01625"/>
            <a:ext cx="10118725" cy="256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buSzPts val="1800"/>
              <a:buFont typeface="Calibri" panose="020F0502020204030204" pitchFamily="34" charset="0"/>
              <a:buNone/>
            </a:pPr>
            <a:r>
              <a:rPr lang="ru-RU" altLang="ru-RU" sz="4000" b="1">
                <a:solidFill>
                  <a:srgbClr val="2F549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ПРОГРАММНОЕ СРЕДСТВО УПРАВЛЕНИЯ ОНЛАЙН-КУРСОМ КОРПОРАТИВНОГО ОБУЧЕНИЯ СОТРУДНИКОВ</a:t>
            </a:r>
            <a:br>
              <a:rPr lang="ru-RU" altLang="ru-RU" sz="4000" b="1">
                <a:solidFill>
                  <a:srgbClr val="2F549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lang="ru-RU" altLang="ru-RU" sz="4000" b="1">
                <a:solidFill>
                  <a:srgbClr val="2F549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IT-КОМПАНИИ </a:t>
            </a:r>
            <a:endParaRPr lang="ru-RU" altLang="ru-RU">
              <a:cs typeface="Calibri" panose="020F0502020204030204" pitchFamily="34" charset="0"/>
            </a:endParaRPr>
          </a:p>
        </p:txBody>
      </p:sp>
      <p:sp>
        <p:nvSpPr>
          <p:cNvPr id="3077" name="Google Shape;93;p1">
            <a:extLst>
              <a:ext uri="{FF2B5EF4-FFF2-40B4-BE49-F238E27FC236}">
                <a16:creationId xmlns:a16="http://schemas.microsoft.com/office/drawing/2014/main" id="{A10F317D-7964-4E3B-B14B-B6C8447567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625" y="3722688"/>
            <a:ext cx="8399463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 marL="179388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7000"/>
              </a:lnSpc>
              <a:buSzPts val="2400"/>
            </a:pPr>
            <a:r>
              <a:rPr lang="ru-RU" altLang="ru-RU" sz="2400"/>
              <a:t>Выполнила студентка группы 714302</a:t>
            </a:r>
            <a:endParaRPr lang="ru-RU" altLang="ru-RU"/>
          </a:p>
          <a:p>
            <a:pPr eaLnBrk="1" hangingPunct="1">
              <a:lnSpc>
                <a:spcPct val="107000"/>
              </a:lnSpc>
              <a:buSzPts val="2400"/>
            </a:pPr>
            <a:r>
              <a:rPr lang="ru-RU" altLang="ru-RU" sz="2400">
                <a:solidFill>
                  <a:srgbClr val="548135"/>
                </a:solidFill>
              </a:rPr>
              <a:t>КОНОПЕЛЬКО Яна Михайловна</a:t>
            </a:r>
            <a:endParaRPr lang="ru-RU" altLang="ru-RU"/>
          </a:p>
          <a:p>
            <a:pPr eaLnBrk="1" hangingPunct="1">
              <a:lnSpc>
                <a:spcPct val="107000"/>
              </a:lnSpc>
              <a:buSzPts val="1800"/>
            </a:pPr>
            <a:endParaRPr lang="ru-RU" altLang="ru-RU" sz="1800"/>
          </a:p>
          <a:p>
            <a:pPr eaLnBrk="1" hangingPunct="1">
              <a:lnSpc>
                <a:spcPct val="107000"/>
              </a:lnSpc>
              <a:buSzPts val="2400"/>
            </a:pPr>
            <a:r>
              <a:rPr lang="ru-RU" altLang="ru-RU" sz="2400"/>
              <a:t>Научный руководитель – кандидат химических наук,  доцент кафедры ПИКС </a:t>
            </a:r>
            <a:r>
              <a:rPr lang="ru-RU" altLang="ru-RU" sz="2400">
                <a:solidFill>
                  <a:srgbClr val="548135"/>
                </a:solidFill>
              </a:rPr>
              <a:t>ТОНКОВИЧ Ирина Николаевна</a:t>
            </a:r>
            <a:endParaRPr lang="ru-RU" altLang="ru-RU"/>
          </a:p>
        </p:txBody>
      </p:sp>
      <p:pic>
        <p:nvPicPr>
          <p:cNvPr id="3078" name="Google Shape;94;p1">
            <a:extLst>
              <a:ext uri="{FF2B5EF4-FFF2-40B4-BE49-F238E27FC236}">
                <a16:creationId xmlns:a16="http://schemas.microsoft.com/office/drawing/2014/main" id="{9DEA0D16-E487-4A23-B43D-732B924B3B9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2" r="20184" b="22986"/>
          <a:stretch>
            <a:fillRect/>
          </a:stretch>
        </p:blipFill>
        <p:spPr bwMode="auto">
          <a:xfrm>
            <a:off x="5835650" y="0"/>
            <a:ext cx="62547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Google Shape;95;p1">
            <a:extLst>
              <a:ext uri="{FF2B5EF4-FFF2-40B4-BE49-F238E27FC236}">
                <a16:creationId xmlns:a16="http://schemas.microsoft.com/office/drawing/2014/main" id="{048DE865-46F2-404B-96E4-5B884C54A1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400" y="6505575"/>
            <a:ext cx="22113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180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КАФЕДРА ПИКС</a:t>
            </a:r>
            <a:endParaRPr lang="ru-RU" altLang="ru-RU"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Рисунок 11">
            <a:extLst>
              <a:ext uri="{FF2B5EF4-FFF2-40B4-BE49-F238E27FC236}">
                <a16:creationId xmlns:a16="http://schemas.microsoft.com/office/drawing/2014/main" id="{21E95497-EBBD-4F27-ABB0-56E51E9EF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4775" y="0"/>
            <a:ext cx="669925" cy="687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Google Shape;301;p11">
            <a:extLst>
              <a:ext uri="{FF2B5EF4-FFF2-40B4-BE49-F238E27FC236}">
                <a16:creationId xmlns:a16="http://schemas.microsoft.com/office/drawing/2014/main" id="{E3923344-B201-48AA-8625-DC7DCFCE954B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>
          <a:xfrm>
            <a:off x="11679238" y="6492875"/>
            <a:ext cx="512762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1D1F9B86-6134-445B-8D92-65096A9DB40B}" type="slidenum">
              <a:rPr lang="ru-RU" altLang="ru-RU" sz="2000" b="1" smtClean="0">
                <a:solidFill>
                  <a:srgbClr val="FFC000"/>
                </a:solidFill>
              </a:rPr>
              <a:pPr/>
              <a:t>10</a:t>
            </a:fld>
            <a:endParaRPr lang="ru-RU" altLang="ru-RU" sz="2000" b="1">
              <a:solidFill>
                <a:srgbClr val="FFC000"/>
              </a:solidFill>
            </a:endParaRPr>
          </a:p>
        </p:txBody>
      </p:sp>
      <p:sp>
        <p:nvSpPr>
          <p:cNvPr id="21508" name="Google Shape;302;p11">
            <a:extLst>
              <a:ext uri="{FF2B5EF4-FFF2-40B4-BE49-F238E27FC236}">
                <a16:creationId xmlns:a16="http://schemas.microsoft.com/office/drawing/2014/main" id="{FE1AAC65-9ABC-4E87-8B7F-D2F1FC6CB9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1438"/>
            <a:ext cx="11522075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buSzPts val="1800"/>
              <a:buFont typeface="Calibri" panose="020F0502020204030204" pitchFamily="34" charset="0"/>
              <a:buNone/>
            </a:pPr>
            <a:r>
              <a:rPr lang="ru-RU" altLang="ru-RU" sz="3200" b="1">
                <a:solidFill>
                  <a:srgbClr val="2F549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МОДЕЛИ ПРЕДСТАВЛЕНИЯ ПРОГРАММНОГО СРЕДСТВА</a:t>
            </a:r>
            <a:endParaRPr lang="ru-RU" altLang="ru-RU" sz="3200" b="1">
              <a:solidFill>
                <a:srgbClr val="2F549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509" name="Google Shape;303;p11">
            <a:extLst>
              <a:ext uri="{FF2B5EF4-FFF2-40B4-BE49-F238E27FC236}">
                <a16:creationId xmlns:a16="http://schemas.microsoft.com/office/drawing/2014/main" id="{AB813423-C572-4354-AF3A-7784E66C820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3038"/>
            <a:ext cx="5503863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0" name="Google Shape;304;p11">
            <a:extLst>
              <a:ext uri="{FF2B5EF4-FFF2-40B4-BE49-F238E27FC236}">
                <a16:creationId xmlns:a16="http://schemas.microsoft.com/office/drawing/2014/main" id="{DC7561C0-F135-4203-97EB-DF958F9CB9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88113"/>
            <a:ext cx="47799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180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Анализ и моделирование предметной области</a:t>
            </a:r>
            <a:endParaRPr lang="ru-RU" altLang="ru-RU">
              <a:cs typeface="Calibri" panose="020F0502020204030204" pitchFamily="34" charset="0"/>
            </a:endParaRPr>
          </a:p>
        </p:txBody>
      </p:sp>
      <p:pic>
        <p:nvPicPr>
          <p:cNvPr id="21511" name="Рисунок 9">
            <a:extLst>
              <a:ext uri="{FF2B5EF4-FFF2-40B4-BE49-F238E27FC236}">
                <a16:creationId xmlns:a16="http://schemas.microsoft.com/office/drawing/2014/main" id="{20E419FC-DEFA-4633-A982-CD1E6B305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425" y="976313"/>
            <a:ext cx="3521075" cy="533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2" name="Рисунок 10">
            <a:extLst>
              <a:ext uri="{FF2B5EF4-FFF2-40B4-BE49-F238E27FC236}">
                <a16:creationId xmlns:a16="http://schemas.microsoft.com/office/drawing/2014/main" id="{4B6CE48F-43FE-43FF-B910-DEBA339D1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650" y="855663"/>
            <a:ext cx="2941638" cy="590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3" name="Google Shape;319;p12">
            <a:extLst>
              <a:ext uri="{FF2B5EF4-FFF2-40B4-BE49-F238E27FC236}">
                <a16:creationId xmlns:a16="http://schemas.microsoft.com/office/drawing/2014/main" id="{3E061682-B92F-40CD-8A68-21A853B28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1038" y="1066800"/>
            <a:ext cx="29416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1800">
                <a:solidFill>
                  <a:srgbClr val="385623"/>
                </a:solidFill>
              </a:rPr>
              <a:t>Диаграмма состояний</a:t>
            </a:r>
            <a:br>
              <a:rPr lang="ru-RU" altLang="ru-RU" sz="1800">
                <a:solidFill>
                  <a:srgbClr val="385623"/>
                </a:solidFill>
              </a:rPr>
            </a:br>
            <a:r>
              <a:rPr lang="ru-RU" altLang="ru-RU" sz="1800">
                <a:solidFill>
                  <a:srgbClr val="385623"/>
                </a:solidFill>
              </a:rPr>
              <a:t>объекта «Заявка»</a:t>
            </a:r>
          </a:p>
        </p:txBody>
      </p:sp>
      <p:sp>
        <p:nvSpPr>
          <p:cNvPr id="21514" name="Google Shape;319;p12">
            <a:extLst>
              <a:ext uri="{FF2B5EF4-FFF2-40B4-BE49-F238E27FC236}">
                <a16:creationId xmlns:a16="http://schemas.microsoft.com/office/drawing/2014/main" id="{B42FFABE-D29B-47D8-839A-C1C9847E8F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89" y="1066800"/>
            <a:ext cx="3052763" cy="923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1800">
                <a:solidFill>
                  <a:srgbClr val="385623"/>
                </a:solidFill>
              </a:rPr>
              <a:t>Диаграмма деятельности для процесса назначения экзамена сотруднику</a:t>
            </a:r>
            <a:endParaRPr lang="ru-RU" altLang="ru-RU" sz="1600">
              <a:solidFill>
                <a:srgbClr val="385623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Рисунок 10">
            <a:extLst>
              <a:ext uri="{FF2B5EF4-FFF2-40B4-BE49-F238E27FC236}">
                <a16:creationId xmlns:a16="http://schemas.microsoft.com/office/drawing/2014/main" id="{604C5CD3-5812-41C1-A735-BC3E3E5F0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4775" y="0"/>
            <a:ext cx="669925" cy="687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Google Shape;301;p11">
            <a:extLst>
              <a:ext uri="{FF2B5EF4-FFF2-40B4-BE49-F238E27FC236}">
                <a16:creationId xmlns:a16="http://schemas.microsoft.com/office/drawing/2014/main" id="{51A38EE4-4DC7-4214-9413-A7B7969F69BA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>
          <a:xfrm>
            <a:off x="11679238" y="6492875"/>
            <a:ext cx="512762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C46CB514-BB4D-494F-9A2C-7990C3757528}" type="slidenum">
              <a:rPr lang="ru-RU" altLang="ru-RU" sz="2000" b="1" smtClean="0">
                <a:solidFill>
                  <a:srgbClr val="FFC000"/>
                </a:solidFill>
              </a:rPr>
              <a:pPr/>
              <a:t>11</a:t>
            </a:fld>
            <a:endParaRPr lang="ru-RU" altLang="ru-RU" sz="2000" b="1">
              <a:solidFill>
                <a:srgbClr val="FFC000"/>
              </a:solidFill>
            </a:endParaRPr>
          </a:p>
        </p:txBody>
      </p:sp>
      <p:pic>
        <p:nvPicPr>
          <p:cNvPr id="23556" name="Google Shape;303;p11">
            <a:extLst>
              <a:ext uri="{FF2B5EF4-FFF2-40B4-BE49-F238E27FC236}">
                <a16:creationId xmlns:a16="http://schemas.microsoft.com/office/drawing/2014/main" id="{1C49470D-9985-40ED-BC22-EB5E394D806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3038"/>
            <a:ext cx="5503863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Google Shape;304;p11">
            <a:extLst>
              <a:ext uri="{FF2B5EF4-FFF2-40B4-BE49-F238E27FC236}">
                <a16:creationId xmlns:a16="http://schemas.microsoft.com/office/drawing/2014/main" id="{50A199FF-529D-47ED-A146-975823FD20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88113"/>
            <a:ext cx="47799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180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Анализ и моделирование предметной области</a:t>
            </a:r>
            <a:endParaRPr lang="ru-RU" altLang="ru-RU">
              <a:cs typeface="Calibri" panose="020F0502020204030204" pitchFamily="34" charset="0"/>
            </a:endParaRPr>
          </a:p>
        </p:txBody>
      </p:sp>
      <p:sp>
        <p:nvSpPr>
          <p:cNvPr id="23558" name="Google Shape;302;p11">
            <a:extLst>
              <a:ext uri="{FF2B5EF4-FFF2-40B4-BE49-F238E27FC236}">
                <a16:creationId xmlns:a16="http://schemas.microsoft.com/office/drawing/2014/main" id="{946B52C2-DCD5-4FA2-B1C2-AC99A587E9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2400"/>
            <a:ext cx="1152207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buSzPts val="1800"/>
              <a:buFont typeface="Calibri" panose="020F0502020204030204" pitchFamily="34" charset="0"/>
              <a:buNone/>
            </a:pPr>
            <a:r>
              <a:rPr lang="ru-RU" altLang="ru-RU" sz="3200" b="1">
                <a:solidFill>
                  <a:srgbClr val="2F549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МОДЕЛИ ПРЕДСТАВЛЕНИЯ ПРОГРАММНОГО СРЕДСТВА</a:t>
            </a:r>
            <a:endParaRPr lang="ru-RU" altLang="ru-RU" sz="3200" b="1">
              <a:solidFill>
                <a:srgbClr val="2F549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559" name="Google Shape;319;p12">
            <a:extLst>
              <a:ext uri="{FF2B5EF4-FFF2-40B4-BE49-F238E27FC236}">
                <a16:creationId xmlns:a16="http://schemas.microsoft.com/office/drawing/2014/main" id="{1F649C44-9908-429F-953B-EE3F0293C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475" y="1930400"/>
            <a:ext cx="3170238" cy="163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000">
                <a:solidFill>
                  <a:srgbClr val="385623"/>
                </a:solidFill>
              </a:rPr>
              <a:t>Диаграмма последовательности для сценария просмотра информации </a:t>
            </a:r>
          </a:p>
          <a:p>
            <a:pPr algn="ctr" eaLnBrk="1" hangingPunct="1"/>
            <a:r>
              <a:rPr lang="ru-RU" altLang="ru-RU" sz="2000">
                <a:solidFill>
                  <a:srgbClr val="385623"/>
                </a:solidFill>
              </a:rPr>
              <a:t>о курсе </a:t>
            </a:r>
          </a:p>
        </p:txBody>
      </p:sp>
      <p:pic>
        <p:nvPicPr>
          <p:cNvPr id="23560" name="Рисунок 11">
            <a:extLst>
              <a:ext uri="{FF2B5EF4-FFF2-40B4-BE49-F238E27FC236}">
                <a16:creationId xmlns:a16="http://schemas.microsoft.com/office/drawing/2014/main" id="{5009DA8E-A80D-47CF-ADE6-EFA20B002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713" y="1101725"/>
            <a:ext cx="6497637" cy="499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Рисунок 15">
            <a:extLst>
              <a:ext uri="{FF2B5EF4-FFF2-40B4-BE49-F238E27FC236}">
                <a16:creationId xmlns:a16="http://schemas.microsoft.com/office/drawing/2014/main" id="{51C07591-AB65-4D15-B239-86F03CA32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4775" y="0"/>
            <a:ext cx="669925" cy="687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Google Shape;313;p12">
            <a:extLst>
              <a:ext uri="{FF2B5EF4-FFF2-40B4-BE49-F238E27FC236}">
                <a16:creationId xmlns:a16="http://schemas.microsoft.com/office/drawing/2014/main" id="{31F8E2AC-A2B9-497B-80B4-A4AFB6492571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>
          <a:xfrm>
            <a:off x="11652250" y="6492875"/>
            <a:ext cx="5397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A304958F-F9DF-43B3-BBA0-5BB02DB5B0C3}" type="slidenum">
              <a:rPr lang="ru-RU" altLang="ru-RU" sz="2000" b="1" smtClean="0">
                <a:solidFill>
                  <a:srgbClr val="FFC000"/>
                </a:solidFill>
              </a:rPr>
              <a:pPr/>
              <a:t>12</a:t>
            </a:fld>
            <a:endParaRPr lang="ru-RU" altLang="ru-RU" sz="2000" b="1">
              <a:solidFill>
                <a:srgbClr val="FFC000"/>
              </a:solidFill>
            </a:endParaRPr>
          </a:p>
        </p:txBody>
      </p:sp>
      <p:pic>
        <p:nvPicPr>
          <p:cNvPr id="25604" name="Google Shape;315;p12">
            <a:extLst>
              <a:ext uri="{FF2B5EF4-FFF2-40B4-BE49-F238E27FC236}">
                <a16:creationId xmlns:a16="http://schemas.microsoft.com/office/drawing/2014/main" id="{0B7BF88F-EC88-4BF8-BA47-5BA2E4F87EB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" y="1036638"/>
            <a:ext cx="4841875" cy="2933700"/>
          </a:xfrm>
          <a:prstGeom prst="rect">
            <a:avLst/>
          </a:prstGeom>
          <a:noFill/>
          <a:ln w="25400">
            <a:solidFill>
              <a:srgbClr val="0070C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5" name="Google Shape;316;p12">
            <a:extLst>
              <a:ext uri="{FF2B5EF4-FFF2-40B4-BE49-F238E27FC236}">
                <a16:creationId xmlns:a16="http://schemas.microsoft.com/office/drawing/2014/main" id="{3C80D38B-27BA-4B25-A237-C834C4B96D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1438"/>
            <a:ext cx="1152207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buSzPts val="1800"/>
              <a:buFont typeface="Calibri" panose="020F0502020204030204" pitchFamily="34" charset="0"/>
              <a:buNone/>
            </a:pPr>
            <a:r>
              <a:rPr lang="ru-RU" altLang="ru-RU" sz="2600" b="1">
                <a:solidFill>
                  <a:srgbClr val="2F549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ПРОЕКТИРОВАНИЕ ПОЛЬЗОВАТЕЛЬСКОГО ИНТЕРФЕЙСА</a:t>
            </a:r>
            <a:endParaRPr lang="ru-RU" altLang="ru-RU" sz="2600" b="1">
              <a:solidFill>
                <a:srgbClr val="548135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pic>
        <p:nvPicPr>
          <p:cNvPr id="25606" name="Google Shape;317;p12">
            <a:extLst>
              <a:ext uri="{FF2B5EF4-FFF2-40B4-BE49-F238E27FC236}">
                <a16:creationId xmlns:a16="http://schemas.microsoft.com/office/drawing/2014/main" id="{42575722-2D65-4E81-A274-01625FA7628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044575"/>
            <a:ext cx="5251450" cy="2933700"/>
          </a:xfrm>
          <a:prstGeom prst="rect">
            <a:avLst/>
          </a:prstGeom>
          <a:noFill/>
          <a:ln w="25400">
            <a:solidFill>
              <a:srgbClr val="0070C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7" name="Google Shape;318;p12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26238B95-F2E3-49AC-B7EE-23CD98A9987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913" y="4516438"/>
            <a:ext cx="5251450" cy="2093912"/>
          </a:xfrm>
          <a:prstGeom prst="rect">
            <a:avLst/>
          </a:prstGeom>
          <a:noFill/>
          <a:ln w="25400">
            <a:solidFill>
              <a:srgbClr val="0070C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8" name="Google Shape;319;p12">
            <a:extLst>
              <a:ext uri="{FF2B5EF4-FFF2-40B4-BE49-F238E27FC236}">
                <a16:creationId xmlns:a16="http://schemas.microsoft.com/office/drawing/2014/main" id="{CE6BB441-57C4-46C0-A283-683668846D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6913" y="530225"/>
            <a:ext cx="5249862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Clr>
                <a:srgbClr val="385623"/>
              </a:buClr>
              <a:buSzPts val="1600"/>
            </a:pPr>
            <a:r>
              <a:rPr lang="ru-RU" altLang="ru-RU" sz="1600">
                <a:solidFill>
                  <a:srgbClr val="385623"/>
                </a:solidFill>
              </a:rPr>
              <a:t>План расположения элементов</a:t>
            </a:r>
            <a:br>
              <a:rPr lang="ru-RU" altLang="ru-RU" sz="1600">
                <a:solidFill>
                  <a:srgbClr val="385623"/>
                </a:solidFill>
              </a:rPr>
            </a:br>
            <a:r>
              <a:rPr lang="ru-RU" altLang="ru-RU" sz="1600">
                <a:solidFill>
                  <a:srgbClr val="385623"/>
                </a:solidFill>
              </a:rPr>
              <a:t>для страницы профиля сотрудников</a:t>
            </a:r>
          </a:p>
        </p:txBody>
      </p:sp>
      <p:sp>
        <p:nvSpPr>
          <p:cNvPr id="25609" name="Google Shape;320;p12">
            <a:extLst>
              <a:ext uri="{FF2B5EF4-FFF2-40B4-BE49-F238E27FC236}">
                <a16:creationId xmlns:a16="http://schemas.microsoft.com/office/drawing/2014/main" id="{3B81DB06-C281-4A98-909C-BA7D7CB77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4030663"/>
            <a:ext cx="525145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Clr>
                <a:srgbClr val="385623"/>
              </a:buClr>
              <a:buSzPts val="1600"/>
            </a:pPr>
            <a:r>
              <a:rPr lang="ru-RU" altLang="ru-RU" sz="1600">
                <a:solidFill>
                  <a:srgbClr val="385623"/>
                </a:solidFill>
              </a:rPr>
              <a:t>План расположения элементов</a:t>
            </a:r>
            <a:br>
              <a:rPr lang="ru-RU" altLang="ru-RU" sz="1600">
                <a:solidFill>
                  <a:srgbClr val="385623"/>
                </a:solidFill>
              </a:rPr>
            </a:br>
            <a:r>
              <a:rPr lang="ru-RU" altLang="ru-RU" sz="1600">
                <a:solidFill>
                  <a:srgbClr val="385623"/>
                </a:solidFill>
              </a:rPr>
              <a:t>для страницы редактирования скилла</a:t>
            </a:r>
          </a:p>
        </p:txBody>
      </p:sp>
      <p:pic>
        <p:nvPicPr>
          <p:cNvPr id="25610" name="Google Shape;321;p12">
            <a:extLst>
              <a:ext uri="{FF2B5EF4-FFF2-40B4-BE49-F238E27FC236}">
                <a16:creationId xmlns:a16="http://schemas.microsoft.com/office/drawing/2014/main" id="{A40E13A3-E29A-43FE-B876-6A042342551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8" y="4516438"/>
            <a:ext cx="4894262" cy="1906587"/>
          </a:xfrm>
          <a:prstGeom prst="rect">
            <a:avLst/>
          </a:prstGeom>
          <a:noFill/>
          <a:ln w="25400">
            <a:solidFill>
              <a:srgbClr val="0070C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11" name="Google Shape;322;p12">
            <a:extLst>
              <a:ext uri="{FF2B5EF4-FFF2-40B4-BE49-F238E27FC236}">
                <a16:creationId xmlns:a16="http://schemas.microsoft.com/office/drawing/2014/main" id="{70ECB37B-1A42-4872-9D7B-C241410FF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525" y="554038"/>
            <a:ext cx="4892675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Clr>
                <a:srgbClr val="385623"/>
              </a:buClr>
              <a:buSzPts val="1600"/>
            </a:pPr>
            <a:r>
              <a:rPr lang="ru-RU" altLang="ru-RU" sz="1600">
                <a:solidFill>
                  <a:srgbClr val="385623"/>
                </a:solidFill>
              </a:rPr>
              <a:t>План расположения элементов</a:t>
            </a:r>
            <a:br>
              <a:rPr lang="ru-RU" altLang="ru-RU" sz="1600">
                <a:solidFill>
                  <a:srgbClr val="385623"/>
                </a:solidFill>
              </a:rPr>
            </a:br>
            <a:r>
              <a:rPr lang="ru-RU" altLang="ru-RU" sz="1600">
                <a:solidFill>
                  <a:srgbClr val="385623"/>
                </a:solidFill>
              </a:rPr>
              <a:t>для страницы  добавления курсов</a:t>
            </a:r>
            <a:endParaRPr lang="ru-RU" altLang="ru-RU" sz="1800">
              <a:solidFill>
                <a:srgbClr val="385623"/>
              </a:solidFill>
            </a:endParaRPr>
          </a:p>
        </p:txBody>
      </p:sp>
      <p:sp>
        <p:nvSpPr>
          <p:cNvPr id="25612" name="Google Shape;323;p12">
            <a:extLst>
              <a:ext uri="{FF2B5EF4-FFF2-40B4-BE49-F238E27FC236}">
                <a16:creationId xmlns:a16="http://schemas.microsoft.com/office/drawing/2014/main" id="{A6A462CC-6203-4538-916C-ABBDBAB5C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525" y="4033838"/>
            <a:ext cx="4867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Clr>
                <a:srgbClr val="385623"/>
              </a:buClr>
              <a:buSzPts val="1600"/>
            </a:pPr>
            <a:r>
              <a:rPr lang="ru-RU" altLang="ru-RU" sz="1600">
                <a:solidFill>
                  <a:srgbClr val="385623"/>
                </a:solidFill>
              </a:rPr>
              <a:t>План расположения элементов для просмотра списка скиллов</a:t>
            </a:r>
            <a:endParaRPr lang="ru-RU" altLang="ru-RU"/>
          </a:p>
        </p:txBody>
      </p:sp>
      <p:pic>
        <p:nvPicPr>
          <p:cNvPr id="25613" name="Google Shape;324;p12">
            <a:extLst>
              <a:ext uri="{FF2B5EF4-FFF2-40B4-BE49-F238E27FC236}">
                <a16:creationId xmlns:a16="http://schemas.microsoft.com/office/drawing/2014/main" id="{AC7D9619-8746-4C14-BA7D-9E4D50DE888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3038"/>
            <a:ext cx="4906963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4" name="Google Shape;325;p12">
            <a:extLst>
              <a:ext uri="{FF2B5EF4-FFF2-40B4-BE49-F238E27FC236}">
                <a16:creationId xmlns:a16="http://schemas.microsoft.com/office/drawing/2014/main" id="{7F15829F-6DF3-4FCA-8E0C-8AF7ADBF9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88113"/>
            <a:ext cx="43053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180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Проектирование программного средства</a:t>
            </a:r>
            <a:endParaRPr lang="ru-RU" altLang="ru-RU"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Рисунок 9">
            <a:extLst>
              <a:ext uri="{FF2B5EF4-FFF2-40B4-BE49-F238E27FC236}">
                <a16:creationId xmlns:a16="http://schemas.microsoft.com/office/drawing/2014/main" id="{117D4C2A-F1DE-4E08-82DB-9CCCEC3B7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4775" y="0"/>
            <a:ext cx="669925" cy="687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Google Shape;332;gf49aa09e3c_0_0">
            <a:extLst>
              <a:ext uri="{FF2B5EF4-FFF2-40B4-BE49-F238E27FC236}">
                <a16:creationId xmlns:a16="http://schemas.microsoft.com/office/drawing/2014/main" id="{171D6956-17B6-450E-94C5-D5395D10C980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>
          <a:xfrm>
            <a:off x="11652250" y="6492875"/>
            <a:ext cx="5397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FA72D1C-81A5-4C51-9A50-2BC2112DADE1}" type="slidenum">
              <a:rPr lang="ru-RU" altLang="ru-RU" sz="2000" b="1" smtClean="0">
                <a:solidFill>
                  <a:srgbClr val="FFC000"/>
                </a:solidFill>
              </a:rPr>
              <a:pPr/>
              <a:t>13</a:t>
            </a:fld>
            <a:endParaRPr lang="ru-RU" altLang="ru-RU" sz="2000" b="1">
              <a:solidFill>
                <a:srgbClr val="FFC000"/>
              </a:solidFill>
            </a:endParaRPr>
          </a:p>
        </p:txBody>
      </p:sp>
      <p:sp>
        <p:nvSpPr>
          <p:cNvPr id="27652" name="Google Shape;333;gf49aa09e3c_0_0">
            <a:extLst>
              <a:ext uri="{FF2B5EF4-FFF2-40B4-BE49-F238E27FC236}">
                <a16:creationId xmlns:a16="http://schemas.microsoft.com/office/drawing/2014/main" id="{5D5D1526-54EF-4EC7-BEB9-368497F66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175" y="180975"/>
            <a:ext cx="11522075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buSzPts val="1800"/>
              <a:buFont typeface="Calibri" panose="020F0502020204030204" pitchFamily="34" charset="0"/>
              <a:buNone/>
            </a:pPr>
            <a:r>
              <a:rPr lang="ru-RU" altLang="ru-RU" sz="3400" b="1">
                <a:solidFill>
                  <a:srgbClr val="2F549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UML ДИАГРАММА КЛАССОВ</a:t>
            </a:r>
            <a:endParaRPr lang="ru-RU" altLang="ru-RU" sz="1200">
              <a:cs typeface="Calibri" panose="020F0502020204030204" pitchFamily="34" charset="0"/>
            </a:endParaRPr>
          </a:p>
        </p:txBody>
      </p:sp>
      <p:pic>
        <p:nvPicPr>
          <p:cNvPr id="27653" name="Google Shape;324;p12">
            <a:extLst>
              <a:ext uri="{FF2B5EF4-FFF2-40B4-BE49-F238E27FC236}">
                <a16:creationId xmlns:a16="http://schemas.microsoft.com/office/drawing/2014/main" id="{0883E004-15E6-45F5-9321-AB8DD606535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3038"/>
            <a:ext cx="4906963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4" name="Google Shape;325;p12">
            <a:extLst>
              <a:ext uri="{FF2B5EF4-FFF2-40B4-BE49-F238E27FC236}">
                <a16:creationId xmlns:a16="http://schemas.microsoft.com/office/drawing/2014/main" id="{D4628270-57CE-4F11-8E9E-432ACA307E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88113"/>
            <a:ext cx="43053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180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Проектирование программного средства</a:t>
            </a:r>
            <a:endParaRPr lang="ru-RU" altLang="ru-RU">
              <a:cs typeface="Calibri" panose="020F0502020204030204" pitchFamily="34" charset="0"/>
            </a:endParaRPr>
          </a:p>
        </p:txBody>
      </p:sp>
      <p:pic>
        <p:nvPicPr>
          <p:cNvPr id="27655" name="Google Shape;337;gf49aa09e3c_0_0">
            <a:extLst>
              <a:ext uri="{FF2B5EF4-FFF2-40B4-BE49-F238E27FC236}">
                <a16:creationId xmlns:a16="http://schemas.microsoft.com/office/drawing/2014/main" id="{A8DBF7A1-27B2-44F1-8BDE-84BBAE9DC9E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842963"/>
            <a:ext cx="8132763" cy="540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Рисунок 13">
            <a:extLst>
              <a:ext uri="{FF2B5EF4-FFF2-40B4-BE49-F238E27FC236}">
                <a16:creationId xmlns:a16="http://schemas.microsoft.com/office/drawing/2014/main" id="{6AAF4470-E564-4539-AE91-98591CB42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4775" y="0"/>
            <a:ext cx="669925" cy="687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Google Shape;344;p13">
            <a:extLst>
              <a:ext uri="{FF2B5EF4-FFF2-40B4-BE49-F238E27FC236}">
                <a16:creationId xmlns:a16="http://schemas.microsoft.com/office/drawing/2014/main" id="{62533A62-8795-43BE-9802-2B8BA6D24ED1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>
          <a:xfrm>
            <a:off x="11652250" y="6492875"/>
            <a:ext cx="5397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75437E81-C891-43B6-B0F0-91E38A4950E0}" type="slidenum">
              <a:rPr lang="ru-RU" altLang="ru-RU" sz="2000" b="1" smtClean="0">
                <a:solidFill>
                  <a:srgbClr val="FFC000"/>
                </a:solidFill>
              </a:rPr>
              <a:pPr/>
              <a:t>14</a:t>
            </a:fld>
            <a:endParaRPr lang="ru-RU" altLang="ru-RU" sz="2000" b="1">
              <a:solidFill>
                <a:srgbClr val="FFC000"/>
              </a:solidFill>
            </a:endParaRPr>
          </a:p>
        </p:txBody>
      </p:sp>
      <p:sp>
        <p:nvSpPr>
          <p:cNvPr id="29700" name="Google Shape;346;p13">
            <a:extLst>
              <a:ext uri="{FF2B5EF4-FFF2-40B4-BE49-F238E27FC236}">
                <a16:creationId xmlns:a16="http://schemas.microsoft.com/office/drawing/2014/main" id="{9F39E7EA-609B-4003-BA73-D370AA4B6A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58775"/>
            <a:ext cx="11522075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buSzPts val="1800"/>
              <a:buFont typeface="Calibri" panose="020F0502020204030204" pitchFamily="34" charset="0"/>
              <a:buNone/>
            </a:pPr>
            <a:r>
              <a:rPr lang="ru-RU" altLang="ru-RU" sz="3600" b="1">
                <a:solidFill>
                  <a:srgbClr val="2F549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АРХИТЕКТУРНЫЕ РЕШЕНИЯ</a:t>
            </a:r>
            <a:endParaRPr lang="ru-RU" altLang="ru-RU">
              <a:cs typeface="Calibri" panose="020F0502020204030204" pitchFamily="34" charset="0"/>
            </a:endParaRPr>
          </a:p>
        </p:txBody>
      </p:sp>
      <p:grpSp>
        <p:nvGrpSpPr>
          <p:cNvPr id="29701" name="Google Shape;347;p13">
            <a:extLst>
              <a:ext uri="{FF2B5EF4-FFF2-40B4-BE49-F238E27FC236}">
                <a16:creationId xmlns:a16="http://schemas.microsoft.com/office/drawing/2014/main" id="{484525FF-356D-46A1-9547-3ACAF604CEDD}"/>
              </a:ext>
            </a:extLst>
          </p:cNvPr>
          <p:cNvGrpSpPr>
            <a:grpSpLocks/>
          </p:cNvGrpSpPr>
          <p:nvPr/>
        </p:nvGrpSpPr>
        <p:grpSpPr bwMode="auto">
          <a:xfrm>
            <a:off x="0" y="6488113"/>
            <a:ext cx="4908550" cy="369887"/>
            <a:chOff x="-2" y="6488668"/>
            <a:chExt cx="4907669" cy="369332"/>
          </a:xfrm>
        </p:grpSpPr>
        <p:pic>
          <p:nvPicPr>
            <p:cNvPr id="29707" name="Google Shape;348;p13">
              <a:extLst>
                <a:ext uri="{FF2B5EF4-FFF2-40B4-BE49-F238E27FC236}">
                  <a16:creationId xmlns:a16="http://schemas.microsoft.com/office/drawing/2014/main" id="{17D5935A-BF8E-4C5B-8AF8-18DDDE093A74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6523497"/>
              <a:ext cx="4907666" cy="334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708" name="Google Shape;349;p13">
              <a:extLst>
                <a:ext uri="{FF2B5EF4-FFF2-40B4-BE49-F238E27FC236}">
                  <a16:creationId xmlns:a16="http://schemas.microsoft.com/office/drawing/2014/main" id="{55E73073-FC65-49F4-8FB2-64DAF9A21A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" y="6488668"/>
              <a:ext cx="4305900" cy="369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r>
                <a:rPr lang="ru-RU" altLang="ru-RU" sz="180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Проектирование программного средства</a:t>
              </a:r>
              <a:endParaRPr lang="ru-RU" altLang="ru-RU">
                <a:cs typeface="Calibri" panose="020F0502020204030204" pitchFamily="34" charset="0"/>
              </a:endParaRPr>
            </a:p>
          </p:txBody>
        </p:sp>
      </p:grpSp>
      <p:grpSp>
        <p:nvGrpSpPr>
          <p:cNvPr id="29702" name="Google Shape;350;p13">
            <a:extLst>
              <a:ext uri="{FF2B5EF4-FFF2-40B4-BE49-F238E27FC236}">
                <a16:creationId xmlns:a16="http://schemas.microsoft.com/office/drawing/2014/main" id="{C6AD388A-13D6-40CC-8F5E-8C63347A4C75}"/>
              </a:ext>
            </a:extLst>
          </p:cNvPr>
          <p:cNvGrpSpPr>
            <a:grpSpLocks/>
          </p:cNvGrpSpPr>
          <p:nvPr/>
        </p:nvGrpSpPr>
        <p:grpSpPr bwMode="auto">
          <a:xfrm>
            <a:off x="93663" y="1366838"/>
            <a:ext cx="11037887" cy="4156075"/>
            <a:chOff x="93586" y="1366759"/>
            <a:chExt cx="11558225" cy="4330940"/>
          </a:xfrm>
        </p:grpSpPr>
        <p:sp>
          <p:nvSpPr>
            <p:cNvPr id="29703" name="Google Shape;351;p13">
              <a:extLst>
                <a:ext uri="{FF2B5EF4-FFF2-40B4-BE49-F238E27FC236}">
                  <a16:creationId xmlns:a16="http://schemas.microsoft.com/office/drawing/2014/main" id="{552EAA14-E5C4-4828-A939-28102F59B4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586" y="1366759"/>
              <a:ext cx="4466700" cy="28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80000"/>
                </a:lnSpc>
                <a:buClr>
                  <a:srgbClr val="385623"/>
                </a:buClr>
                <a:buSzPts val="1600"/>
              </a:pPr>
              <a:r>
                <a:rPr lang="ru-RU" altLang="ru-RU" sz="1800">
                  <a:solidFill>
                    <a:srgbClr val="385623"/>
                  </a:solidFill>
                </a:rPr>
                <a:t>Диаграмма компонентов</a:t>
              </a:r>
            </a:p>
          </p:txBody>
        </p:sp>
        <p:sp>
          <p:nvSpPr>
            <p:cNvPr id="29704" name="Google Shape;352;p13">
              <a:extLst>
                <a:ext uri="{FF2B5EF4-FFF2-40B4-BE49-F238E27FC236}">
                  <a16:creationId xmlns:a16="http://schemas.microsoft.com/office/drawing/2014/main" id="{3C1C53D2-4AA1-4B05-9AC7-F7335429A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7095" y="1366759"/>
              <a:ext cx="4562400" cy="28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80000"/>
                </a:lnSpc>
                <a:buClr>
                  <a:srgbClr val="385623"/>
                </a:buClr>
                <a:buSzPts val="1600"/>
              </a:pPr>
              <a:r>
                <a:rPr lang="ru-RU" altLang="ru-RU" sz="1800">
                  <a:solidFill>
                    <a:srgbClr val="385623"/>
                  </a:solidFill>
                </a:rPr>
                <a:t>Диаграмма развертывания</a:t>
              </a:r>
            </a:p>
          </p:txBody>
        </p:sp>
        <p:pic>
          <p:nvPicPr>
            <p:cNvPr id="29705" name="Google Shape;353;p13">
              <a:extLst>
                <a:ext uri="{FF2B5EF4-FFF2-40B4-BE49-F238E27FC236}">
                  <a16:creationId xmlns:a16="http://schemas.microsoft.com/office/drawing/2014/main" id="{22556032-2527-4A6D-8078-10465BD2D74F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86" y="1840074"/>
              <a:ext cx="6534150" cy="3771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06" name="Google Shape;354;p13">
              <a:extLst>
                <a:ext uri="{FF2B5EF4-FFF2-40B4-BE49-F238E27FC236}">
                  <a16:creationId xmlns:a16="http://schemas.microsoft.com/office/drawing/2014/main" id="{9BCD2040-70BE-450E-8E17-98B767EA1D77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9336" y="1754349"/>
              <a:ext cx="4562475" cy="394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Google Shape;372;p15">
            <a:extLst>
              <a:ext uri="{FF2B5EF4-FFF2-40B4-BE49-F238E27FC236}">
                <a16:creationId xmlns:a16="http://schemas.microsoft.com/office/drawing/2014/main" id="{1DFF61BE-03B7-45B8-8F22-E5897BEF3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3988" y="0"/>
            <a:ext cx="3170237" cy="6858000"/>
          </a:xfrm>
          <a:prstGeom prst="rect">
            <a:avLst/>
          </a:prstGeom>
          <a:solidFill>
            <a:srgbClr val="22425E"/>
          </a:solidFill>
          <a:ln w="25400">
            <a:solidFill>
              <a:srgbClr val="31538F"/>
            </a:solidFill>
            <a:round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SzPts val="1400"/>
            </a:pPr>
            <a:endParaRPr lang="ru-RU" altLang="ru-RU">
              <a:solidFill>
                <a:srgbClr val="FFFFFF"/>
              </a:solidFill>
            </a:endParaRPr>
          </a:p>
        </p:txBody>
      </p:sp>
      <p:sp>
        <p:nvSpPr>
          <p:cNvPr id="31747" name="Google Shape;373;p15">
            <a:extLst>
              <a:ext uri="{FF2B5EF4-FFF2-40B4-BE49-F238E27FC236}">
                <a16:creationId xmlns:a16="http://schemas.microsoft.com/office/drawing/2014/main" id="{4B06CF25-736B-44B9-B18F-9F0D5AE1B0A2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>
          <a:xfrm>
            <a:off x="11652250" y="6492875"/>
            <a:ext cx="5397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E3885D76-C5EA-4148-A9D8-E2BAEEBE2345}" type="slidenum">
              <a:rPr lang="ru-RU" altLang="ru-RU" sz="2000" b="1" smtClean="0">
                <a:solidFill>
                  <a:srgbClr val="FFC000"/>
                </a:solidFill>
              </a:rPr>
              <a:pPr/>
              <a:t>15</a:t>
            </a:fld>
            <a:endParaRPr lang="ru-RU" altLang="ru-RU" sz="2000" b="1">
              <a:solidFill>
                <a:srgbClr val="FFC000"/>
              </a:solidFill>
            </a:endParaRPr>
          </a:p>
        </p:txBody>
      </p:sp>
      <p:sp>
        <p:nvSpPr>
          <p:cNvPr id="31748" name="Google Shape;374;p15">
            <a:extLst>
              <a:ext uri="{FF2B5EF4-FFF2-40B4-BE49-F238E27FC236}">
                <a16:creationId xmlns:a16="http://schemas.microsoft.com/office/drawing/2014/main" id="{5E68B97B-169C-4F40-A342-EE7CBB7378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8575" y="196850"/>
            <a:ext cx="9464675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buSzPts val="1800"/>
              <a:buFont typeface="Calibri" panose="020F0502020204030204" pitchFamily="34" charset="0"/>
              <a:buNone/>
            </a:pPr>
            <a:r>
              <a:rPr lang="ru-RU" altLang="ru-RU" sz="3600" b="1">
                <a:solidFill>
                  <a:srgbClr val="2F549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ИНСТРУМЕНТЫ РАЗРАБОТКИ</a:t>
            </a:r>
            <a:endParaRPr lang="ru-RU" altLang="ru-RU">
              <a:cs typeface="Calibri" panose="020F0502020204030204" pitchFamily="34" charset="0"/>
            </a:endParaRPr>
          </a:p>
        </p:txBody>
      </p:sp>
      <p:pic>
        <p:nvPicPr>
          <p:cNvPr id="31749" name="Google Shape;376;p15">
            <a:extLst>
              <a:ext uri="{FF2B5EF4-FFF2-40B4-BE49-F238E27FC236}">
                <a16:creationId xmlns:a16="http://schemas.microsoft.com/office/drawing/2014/main" id="{CA362F2B-50C2-4601-89AC-441017F0E78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3038"/>
            <a:ext cx="6096000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0" name="Google Shape;377;p15">
            <a:extLst>
              <a:ext uri="{FF2B5EF4-FFF2-40B4-BE49-F238E27FC236}">
                <a16:creationId xmlns:a16="http://schemas.microsoft.com/office/drawing/2014/main" id="{5258451D-9DFD-47B1-B95B-66897DD7C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25" y="6488113"/>
            <a:ext cx="54213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180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Разработка и тестирование программного средства</a:t>
            </a:r>
            <a:endParaRPr lang="ru-RU" altLang="ru-RU">
              <a:cs typeface="Calibri" panose="020F0502020204030204" pitchFamily="34" charset="0"/>
            </a:endParaRPr>
          </a:p>
        </p:txBody>
      </p:sp>
      <p:pic>
        <p:nvPicPr>
          <p:cNvPr id="31751" name="Google Shape;378;p15">
            <a:extLst>
              <a:ext uri="{FF2B5EF4-FFF2-40B4-BE49-F238E27FC236}">
                <a16:creationId xmlns:a16="http://schemas.microsoft.com/office/drawing/2014/main" id="{917446D8-EBC0-4F95-8825-429EE9DFED4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638" y="1603375"/>
            <a:ext cx="5621337" cy="415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2" name="Google Shape;375;p15">
            <a:extLst>
              <a:ext uri="{FF2B5EF4-FFF2-40B4-BE49-F238E27FC236}">
                <a16:creationId xmlns:a16="http://schemas.microsoft.com/office/drawing/2014/main" id="{B7E29C6A-DB84-4E4C-99EC-344B28D1AF2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2" r="20184" b="22986"/>
          <a:stretch>
            <a:fillRect/>
          </a:stretch>
        </p:blipFill>
        <p:spPr bwMode="auto">
          <a:xfrm>
            <a:off x="5922963" y="15875"/>
            <a:ext cx="6242050" cy="684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Рисунок 13">
            <a:extLst>
              <a:ext uri="{FF2B5EF4-FFF2-40B4-BE49-F238E27FC236}">
                <a16:creationId xmlns:a16="http://schemas.microsoft.com/office/drawing/2014/main" id="{006655C9-B4BC-4087-8040-61ABE383A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4775" y="0"/>
            <a:ext cx="669925" cy="687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Google Shape;361;p14">
            <a:extLst>
              <a:ext uri="{FF2B5EF4-FFF2-40B4-BE49-F238E27FC236}">
                <a16:creationId xmlns:a16="http://schemas.microsoft.com/office/drawing/2014/main" id="{74E51788-9652-4870-A250-F8F4998E6866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>
          <a:xfrm>
            <a:off x="11652250" y="6492875"/>
            <a:ext cx="5397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6B240459-732E-4394-BD9D-B9A21EC85804}" type="slidenum">
              <a:rPr lang="ru-RU" altLang="ru-RU" sz="2000" b="1" smtClean="0">
                <a:solidFill>
                  <a:srgbClr val="FFC000"/>
                </a:solidFill>
              </a:rPr>
              <a:pPr/>
              <a:t>16</a:t>
            </a:fld>
            <a:endParaRPr lang="ru-RU" altLang="ru-RU" sz="2000" b="1">
              <a:solidFill>
                <a:srgbClr val="FFC000"/>
              </a:solidFill>
            </a:endParaRPr>
          </a:p>
        </p:txBody>
      </p:sp>
      <p:pic>
        <p:nvPicPr>
          <p:cNvPr id="33796" name="Рисунок 1">
            <a:extLst>
              <a:ext uri="{FF2B5EF4-FFF2-40B4-BE49-F238E27FC236}">
                <a16:creationId xmlns:a16="http://schemas.microsoft.com/office/drawing/2014/main" id="{61170451-1840-4573-A303-CA70696A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550" y="349250"/>
            <a:ext cx="2455863" cy="615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Google Shape;364;p14">
            <a:extLst>
              <a:ext uri="{FF2B5EF4-FFF2-40B4-BE49-F238E27FC236}">
                <a16:creationId xmlns:a16="http://schemas.microsoft.com/office/drawing/2014/main" id="{28A7251D-22EB-42F6-82AD-BBC1B1755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763" y="828675"/>
            <a:ext cx="4243387" cy="180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SzPts val="1800"/>
              <a:buFont typeface="Calibri" panose="020F0502020204030204" pitchFamily="34" charset="0"/>
              <a:buNone/>
            </a:pPr>
            <a:r>
              <a:rPr lang="ru-RU" altLang="ru-RU" sz="2400" b="1">
                <a:solidFill>
                  <a:srgbClr val="2F549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СХЕМА АЛГОРИТМА УПРАВЛЕНИЯ ОНЛАЙ-КУРСОМ КОРПОРАТИВНОГО ОБУЧЕНИЯ СОТРУДНИКОВ</a:t>
            </a:r>
            <a:endParaRPr lang="ru-RU" altLang="ru-RU" sz="2400">
              <a:cs typeface="Calibri" panose="020F0502020204030204" pitchFamily="34" charset="0"/>
            </a:endParaRPr>
          </a:p>
        </p:txBody>
      </p:sp>
      <p:pic>
        <p:nvPicPr>
          <p:cNvPr id="33798" name="Google Shape;376;p15">
            <a:extLst>
              <a:ext uri="{FF2B5EF4-FFF2-40B4-BE49-F238E27FC236}">
                <a16:creationId xmlns:a16="http://schemas.microsoft.com/office/drawing/2014/main" id="{143AB537-2962-426F-B764-FBD8063C7F5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3038"/>
            <a:ext cx="6096000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9" name="Google Shape;377;p15">
            <a:extLst>
              <a:ext uri="{FF2B5EF4-FFF2-40B4-BE49-F238E27FC236}">
                <a16:creationId xmlns:a16="http://schemas.microsoft.com/office/drawing/2014/main" id="{FE658A50-94AB-42AA-9A68-23F4B96193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25" y="6488113"/>
            <a:ext cx="54213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180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Разработка и тестирование программного средства</a:t>
            </a:r>
            <a:endParaRPr lang="ru-RU" altLang="ru-RU">
              <a:cs typeface="Calibri" panose="020F0502020204030204" pitchFamily="34" charset="0"/>
            </a:endParaRPr>
          </a:p>
        </p:txBody>
      </p:sp>
      <p:pic>
        <p:nvPicPr>
          <p:cNvPr id="33800" name="Рисунок 9">
            <a:extLst>
              <a:ext uri="{FF2B5EF4-FFF2-40B4-BE49-F238E27FC236}">
                <a16:creationId xmlns:a16="http://schemas.microsoft.com/office/drawing/2014/main" id="{9290A6C4-DA3A-4E02-8603-089FA8677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600" y="220663"/>
            <a:ext cx="3930650" cy="619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Рисунок 8">
            <a:extLst>
              <a:ext uri="{FF2B5EF4-FFF2-40B4-BE49-F238E27FC236}">
                <a16:creationId xmlns:a16="http://schemas.microsoft.com/office/drawing/2014/main" id="{ABF9DC70-3C65-468E-9E50-35246E88B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4775" y="0"/>
            <a:ext cx="669925" cy="687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Google Shape;399;p17">
            <a:extLst>
              <a:ext uri="{FF2B5EF4-FFF2-40B4-BE49-F238E27FC236}">
                <a16:creationId xmlns:a16="http://schemas.microsoft.com/office/drawing/2014/main" id="{48E1DD26-5B92-443A-B152-7EBBE3BD9981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>
          <a:xfrm>
            <a:off x="11652250" y="6492875"/>
            <a:ext cx="5397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713A5376-7582-49C6-AE7F-B27525E83CBF}" type="slidenum">
              <a:rPr lang="ru-RU" altLang="ru-RU" sz="2000" b="1" smtClean="0">
                <a:solidFill>
                  <a:srgbClr val="FFC000"/>
                </a:solidFill>
              </a:rPr>
              <a:pPr/>
              <a:t>17</a:t>
            </a:fld>
            <a:endParaRPr lang="ru-RU" altLang="ru-RU" sz="2000" b="1">
              <a:solidFill>
                <a:srgbClr val="FFC000"/>
              </a:solidFill>
            </a:endParaRPr>
          </a:p>
        </p:txBody>
      </p:sp>
      <p:sp>
        <p:nvSpPr>
          <p:cNvPr id="35844" name="Google Shape;400;p17">
            <a:extLst>
              <a:ext uri="{FF2B5EF4-FFF2-40B4-BE49-F238E27FC236}">
                <a16:creationId xmlns:a16="http://schemas.microsoft.com/office/drawing/2014/main" id="{7962B424-DE7B-4818-BC5A-576CF356FE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25" y="146050"/>
            <a:ext cx="11520488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buSzPts val="1800"/>
              <a:buFont typeface="Calibri" panose="020F0502020204030204" pitchFamily="34" charset="0"/>
              <a:buNone/>
            </a:pPr>
            <a:r>
              <a:rPr lang="ru-RU" altLang="ru-RU" sz="3200" b="1">
                <a:solidFill>
                  <a:srgbClr val="2F549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СКРИНШОТЫ РАБОЧИХ ОКОН ПРОГРАММНОГО СРЕДСТВА</a:t>
            </a:r>
            <a:endParaRPr lang="ru-RU" altLang="ru-RU">
              <a:cs typeface="Calibri" panose="020F0502020204030204" pitchFamily="34" charset="0"/>
            </a:endParaRPr>
          </a:p>
        </p:txBody>
      </p:sp>
      <p:pic>
        <p:nvPicPr>
          <p:cNvPr id="35845" name="Google Shape;403;p17">
            <a:extLst>
              <a:ext uri="{FF2B5EF4-FFF2-40B4-BE49-F238E27FC236}">
                <a16:creationId xmlns:a16="http://schemas.microsoft.com/office/drawing/2014/main" id="{EBA69268-7517-42B6-940D-11F28AFC708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3038"/>
            <a:ext cx="6096000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6" name="Google Shape;404;p17">
            <a:extLst>
              <a:ext uri="{FF2B5EF4-FFF2-40B4-BE49-F238E27FC236}">
                <a16:creationId xmlns:a16="http://schemas.microsoft.com/office/drawing/2014/main" id="{B2E47EA3-39D7-4BCC-B869-F3BBE024C0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25" y="6488113"/>
            <a:ext cx="54213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180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Разработка и тестирование программного средства</a:t>
            </a:r>
            <a:endParaRPr lang="ru-RU" altLang="ru-RU">
              <a:cs typeface="Calibri" panose="020F0502020204030204" pitchFamily="34" charset="0"/>
            </a:endParaRPr>
          </a:p>
        </p:txBody>
      </p:sp>
      <p:pic>
        <p:nvPicPr>
          <p:cNvPr id="35847" name="Рисунок 1">
            <a:extLst>
              <a:ext uri="{FF2B5EF4-FFF2-40B4-BE49-F238E27FC236}">
                <a16:creationId xmlns:a16="http://schemas.microsoft.com/office/drawing/2014/main" id="{2DC310E4-0FE7-4A91-BB03-8E0FD1BB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8" y="777875"/>
            <a:ext cx="9925050" cy="553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Google Shape;387;p16">
            <a:extLst>
              <a:ext uri="{FF2B5EF4-FFF2-40B4-BE49-F238E27FC236}">
                <a16:creationId xmlns:a16="http://schemas.microsoft.com/office/drawing/2014/main" id="{D7EB8922-A01A-482D-A17C-2AC99A15E93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388" y="969963"/>
            <a:ext cx="4919662" cy="574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Рисунок 11">
            <a:extLst>
              <a:ext uri="{FF2B5EF4-FFF2-40B4-BE49-F238E27FC236}">
                <a16:creationId xmlns:a16="http://schemas.microsoft.com/office/drawing/2014/main" id="{40640BE0-0346-4D01-992A-5B7FEE526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4775" y="0"/>
            <a:ext cx="669925" cy="687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Google Shape;385;p16">
            <a:extLst>
              <a:ext uri="{FF2B5EF4-FFF2-40B4-BE49-F238E27FC236}">
                <a16:creationId xmlns:a16="http://schemas.microsoft.com/office/drawing/2014/main" id="{D01EAD6B-BA82-4926-8AD7-03193403D9DF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>
          <a:xfrm>
            <a:off x="11652250" y="6492875"/>
            <a:ext cx="5397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CAB34467-9588-40E8-BEB2-2AC6B1441350}" type="slidenum">
              <a:rPr lang="ru-RU" altLang="ru-RU" sz="2000" b="1" smtClean="0">
                <a:solidFill>
                  <a:srgbClr val="FFC000"/>
                </a:solidFill>
              </a:rPr>
              <a:pPr/>
              <a:t>18</a:t>
            </a:fld>
            <a:endParaRPr lang="ru-RU" altLang="ru-RU" sz="2000" b="1">
              <a:solidFill>
                <a:srgbClr val="FFC000"/>
              </a:solidFill>
            </a:endParaRPr>
          </a:p>
        </p:txBody>
      </p:sp>
      <p:sp>
        <p:nvSpPr>
          <p:cNvPr id="37893" name="Google Shape;386;p16">
            <a:extLst>
              <a:ext uri="{FF2B5EF4-FFF2-40B4-BE49-F238E27FC236}">
                <a16:creationId xmlns:a16="http://schemas.microsoft.com/office/drawing/2014/main" id="{8C096993-A1F3-49AB-9B5F-00C4751CB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0013"/>
            <a:ext cx="115347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buSzPts val="1800"/>
              <a:buFont typeface="Calibri" panose="020F0502020204030204" pitchFamily="34" charset="0"/>
              <a:buNone/>
            </a:pPr>
            <a:r>
              <a:rPr lang="ru-RU" altLang="ru-RU" sz="3600" b="1">
                <a:solidFill>
                  <a:srgbClr val="2F549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ТЕСТИРОВАНИЕ ПРОГРАММНОГО СРЕДСТВА</a:t>
            </a:r>
            <a:endParaRPr lang="ru-RU" altLang="ru-RU">
              <a:cs typeface="Calibri" panose="020F0502020204030204" pitchFamily="34" charset="0"/>
            </a:endParaRPr>
          </a:p>
        </p:txBody>
      </p:sp>
      <p:sp>
        <p:nvSpPr>
          <p:cNvPr id="37894" name="Google Shape;388;p16">
            <a:extLst>
              <a:ext uri="{FF2B5EF4-FFF2-40B4-BE49-F238E27FC236}">
                <a16:creationId xmlns:a16="http://schemas.microsoft.com/office/drawing/2014/main" id="{449706AB-4F6C-4253-B23E-E790A307F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" y="1066800"/>
            <a:ext cx="4230688" cy="473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just" eaLnBrk="1" hangingPunct="1">
              <a:buClr>
                <a:srgbClr val="2F5496"/>
              </a:buClr>
              <a:buSzPts val="2000"/>
            </a:pPr>
            <a:r>
              <a:rPr lang="ru-RU" altLang="ru-RU" sz="2000"/>
              <a:t>Для проверки уровня базовых пользовательских требований проводилось тестирование на основе </a:t>
            </a:r>
            <a:r>
              <a:rPr lang="ru-RU" altLang="ru-RU" sz="2000">
                <a:solidFill>
                  <a:srgbClr val="1E4E79"/>
                </a:solidFill>
              </a:rPr>
              <a:t>тестовых сценариев</a:t>
            </a:r>
            <a:br>
              <a:rPr lang="ru-RU" altLang="ru-RU" sz="2000">
                <a:solidFill>
                  <a:srgbClr val="1E4E79"/>
                </a:solidFill>
              </a:rPr>
            </a:br>
            <a:r>
              <a:rPr lang="ru-RU" altLang="ru-RU" sz="2000">
                <a:solidFill>
                  <a:srgbClr val="1E4E79"/>
                </a:solidFill>
              </a:rPr>
              <a:t>(тест-кейсов).</a:t>
            </a:r>
          </a:p>
          <a:p>
            <a:pPr algn="just" eaLnBrk="1" hangingPunct="1">
              <a:buClr>
                <a:srgbClr val="2F5496"/>
              </a:buClr>
              <a:buSzPts val="2000"/>
            </a:pPr>
            <a:r>
              <a:rPr lang="ru-RU" altLang="ru-RU" sz="2000">
                <a:solidFill>
                  <a:srgbClr val="1E4E79"/>
                </a:solidFill>
              </a:rPr>
              <a:t> </a:t>
            </a:r>
            <a:r>
              <a:rPr lang="ru-RU" altLang="ru-RU" sz="2000"/>
              <a:t>Полученные в ходе тестирования результаты соответствовали ожи-даемым </a:t>
            </a:r>
            <a:endParaRPr lang="ru-RU" altLang="ru-RU"/>
          </a:p>
          <a:p>
            <a:pPr algn="ctr" eaLnBrk="1" hangingPunct="1">
              <a:spcBef>
                <a:spcPts val="1200"/>
              </a:spcBef>
              <a:buClr>
                <a:srgbClr val="2F5496"/>
              </a:buClr>
              <a:buSzPts val="2100"/>
            </a:pPr>
            <a:r>
              <a:rPr lang="ru-RU" altLang="ru-RU" sz="2200" b="1">
                <a:solidFill>
                  <a:srgbClr val="548135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Программное средство реализовано в соответствии</a:t>
            </a:r>
            <a:br>
              <a:rPr lang="ru-RU" altLang="ru-RU" sz="2200" b="1">
                <a:solidFill>
                  <a:srgbClr val="548135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lang="ru-RU" altLang="ru-RU" sz="2200" b="1">
                <a:solidFill>
                  <a:srgbClr val="548135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с базовыми пользовательскими требованиями, является работоспособным и готовым</a:t>
            </a:r>
            <a:br>
              <a:rPr lang="ru-RU" altLang="ru-RU" sz="2200" b="1">
                <a:solidFill>
                  <a:srgbClr val="548135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lang="ru-RU" altLang="ru-RU" sz="2200" b="1">
                <a:solidFill>
                  <a:srgbClr val="548135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к использованию</a:t>
            </a:r>
            <a:endParaRPr lang="ru-RU" altLang="ru-RU" sz="2200" b="1">
              <a:cs typeface="Calibri" panose="020F0502020204030204" pitchFamily="34" charset="0"/>
            </a:endParaRPr>
          </a:p>
        </p:txBody>
      </p:sp>
      <p:sp>
        <p:nvSpPr>
          <p:cNvPr id="37895" name="Google Shape;390;p16">
            <a:extLst>
              <a:ext uri="{FF2B5EF4-FFF2-40B4-BE49-F238E27FC236}">
                <a16:creationId xmlns:a16="http://schemas.microsoft.com/office/drawing/2014/main" id="{EA6022D5-1054-4026-8601-BBC7BE7300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6038" y="6505575"/>
            <a:ext cx="54213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180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Разработка и тестирование программного средства</a:t>
            </a:r>
            <a:endParaRPr lang="ru-RU" altLang="ru-RU">
              <a:cs typeface="Calibri" panose="020F0502020204030204" pitchFamily="34" charset="0"/>
            </a:endParaRPr>
          </a:p>
        </p:txBody>
      </p:sp>
      <p:pic>
        <p:nvPicPr>
          <p:cNvPr id="37896" name="Google Shape;391;p16">
            <a:extLst>
              <a:ext uri="{FF2B5EF4-FFF2-40B4-BE49-F238E27FC236}">
                <a16:creationId xmlns:a16="http://schemas.microsoft.com/office/drawing/2014/main" id="{2A00961D-D6D4-401E-A984-2C44F6253D3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3038"/>
            <a:ext cx="6096000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7" name="Google Shape;392;p16">
            <a:extLst>
              <a:ext uri="{FF2B5EF4-FFF2-40B4-BE49-F238E27FC236}">
                <a16:creationId xmlns:a16="http://schemas.microsoft.com/office/drawing/2014/main" id="{60B6A345-3C4F-4CA4-BDC7-64AFB83DBC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25" y="6488113"/>
            <a:ext cx="54213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180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Разработка и тестирование программного средства</a:t>
            </a:r>
            <a:endParaRPr lang="ru-RU" altLang="ru-RU"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Рисунок 9">
            <a:extLst>
              <a:ext uri="{FF2B5EF4-FFF2-40B4-BE49-F238E27FC236}">
                <a16:creationId xmlns:a16="http://schemas.microsoft.com/office/drawing/2014/main" id="{EE2EC5C6-973E-4E41-9358-33F1ED68C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4775" y="0"/>
            <a:ext cx="669925" cy="687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Google Shape;411;p18">
            <a:extLst>
              <a:ext uri="{FF2B5EF4-FFF2-40B4-BE49-F238E27FC236}">
                <a16:creationId xmlns:a16="http://schemas.microsoft.com/office/drawing/2014/main" id="{8F0F372A-6660-4F74-810D-B9FA7CFC8AE7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>
          <a:xfrm>
            <a:off x="11652250" y="6492875"/>
            <a:ext cx="5397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C1CCC89-7C58-47AE-BAB0-19854D8003F2}" type="slidenum">
              <a:rPr lang="ru-RU" altLang="ru-RU" sz="2000" b="1" smtClean="0">
                <a:solidFill>
                  <a:srgbClr val="FFC000"/>
                </a:solidFill>
              </a:rPr>
              <a:pPr/>
              <a:t>19</a:t>
            </a:fld>
            <a:endParaRPr lang="ru-RU" altLang="ru-RU" sz="2000" b="1">
              <a:solidFill>
                <a:srgbClr val="FFC000"/>
              </a:solidFill>
            </a:endParaRPr>
          </a:p>
        </p:txBody>
      </p:sp>
      <p:sp>
        <p:nvSpPr>
          <p:cNvPr id="39940" name="Google Shape;412;p18">
            <a:extLst>
              <a:ext uri="{FF2B5EF4-FFF2-40B4-BE49-F238E27FC236}">
                <a16:creationId xmlns:a16="http://schemas.microsoft.com/office/drawing/2014/main" id="{655F114B-AB67-4138-852A-EEA6D0992A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7475"/>
            <a:ext cx="11522075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buSzPts val="1800"/>
              <a:buFont typeface="Calibri" panose="020F0502020204030204" pitchFamily="34" charset="0"/>
              <a:buNone/>
            </a:pPr>
            <a:r>
              <a:rPr lang="ru-RU" altLang="ru-RU" sz="3200" b="1">
                <a:solidFill>
                  <a:srgbClr val="2F549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ВИДЕОДЕМОНСТРАЦИЯ РАБОТЫ ПРОГРАММНОГО СРЕДСТВА</a:t>
            </a:r>
            <a:endParaRPr lang="ru-RU" altLang="ru-RU">
              <a:cs typeface="Calibri" panose="020F0502020204030204" pitchFamily="34" charset="0"/>
            </a:endParaRPr>
          </a:p>
        </p:txBody>
      </p:sp>
      <p:pic>
        <p:nvPicPr>
          <p:cNvPr id="39941" name="Google Shape;415;p18">
            <a:extLst>
              <a:ext uri="{FF2B5EF4-FFF2-40B4-BE49-F238E27FC236}">
                <a16:creationId xmlns:a16="http://schemas.microsoft.com/office/drawing/2014/main" id="{3F1ED30B-5912-4DA6-98E8-8A6BB02C975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3038"/>
            <a:ext cx="6096000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2" name="Google Shape;416;p18">
            <a:extLst>
              <a:ext uri="{FF2B5EF4-FFF2-40B4-BE49-F238E27FC236}">
                <a16:creationId xmlns:a16="http://schemas.microsoft.com/office/drawing/2014/main" id="{2E8CD5F7-A87D-4131-BF76-1024ED952B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25" y="6488113"/>
            <a:ext cx="54213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180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Разработка и тестирование программного средства</a:t>
            </a:r>
            <a:endParaRPr lang="ru-RU" altLang="ru-RU">
              <a:cs typeface="Calibri" panose="020F0502020204030204" pitchFamily="34" charset="0"/>
            </a:endParaRPr>
          </a:p>
        </p:txBody>
      </p:sp>
      <p:pic>
        <p:nvPicPr>
          <p:cNvPr id="39943" name="Google Shape;413;p18">
            <a:extLst>
              <a:ext uri="{FF2B5EF4-FFF2-40B4-BE49-F238E27FC236}">
                <a16:creationId xmlns:a16="http://schemas.microsoft.com/office/drawing/2014/main" id="{46F98554-A2AD-4E9E-98FF-2C003B8F4EF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982663"/>
            <a:ext cx="9748838" cy="5240337"/>
          </a:xfrm>
          <a:prstGeom prst="rect">
            <a:avLst/>
          </a:prstGeom>
          <a:noFill/>
          <a:ln w="9525">
            <a:solidFill>
              <a:srgbClr val="A5A5A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Google Shape;101;p2">
            <a:extLst>
              <a:ext uri="{FF2B5EF4-FFF2-40B4-BE49-F238E27FC236}">
                <a16:creationId xmlns:a16="http://schemas.microsoft.com/office/drawing/2014/main" id="{4DEBCE1E-0C2A-4811-8FA7-BFB3BF303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3013" y="0"/>
            <a:ext cx="2071687" cy="6858000"/>
          </a:xfrm>
          <a:prstGeom prst="rect">
            <a:avLst/>
          </a:prstGeom>
          <a:solidFill>
            <a:srgbClr val="22425E"/>
          </a:solidFill>
          <a:ln w="25400">
            <a:solidFill>
              <a:srgbClr val="31538F"/>
            </a:solidFill>
            <a:round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SzPts val="1400"/>
            </a:pPr>
            <a:endParaRPr lang="ru-RU" altLang="ru-RU">
              <a:solidFill>
                <a:srgbClr val="FFFFFF"/>
              </a:solidFill>
            </a:endParaRPr>
          </a:p>
        </p:txBody>
      </p:sp>
      <p:sp>
        <p:nvSpPr>
          <p:cNvPr id="5123" name="Google Shape;103;p2">
            <a:extLst>
              <a:ext uri="{FF2B5EF4-FFF2-40B4-BE49-F238E27FC236}">
                <a16:creationId xmlns:a16="http://schemas.microsoft.com/office/drawing/2014/main" id="{9284C51A-FC84-428E-9EAF-B22F50EC0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3187700"/>
            <a:ext cx="9310687" cy="292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 marL="450850" indent="-4508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2F5496"/>
              </a:buClr>
              <a:buSzPts val="2200"/>
              <a:buFont typeface="Noto Sans Symbols"/>
              <a:buChar char="❑"/>
            </a:pPr>
            <a:r>
              <a:rPr lang="ru-RU" altLang="ru-RU" sz="2200"/>
              <a:t>Высокая конкуренция на рынке труда</a:t>
            </a:r>
            <a:endParaRPr lang="ru-RU" altLang="ru-RU"/>
          </a:p>
          <a:p>
            <a:pPr eaLnBrk="1" hangingPunct="1">
              <a:spcBef>
                <a:spcPts val="1200"/>
              </a:spcBef>
              <a:buClr>
                <a:srgbClr val="2F5496"/>
              </a:buClr>
              <a:buSzPts val="2200"/>
              <a:buFont typeface="Noto Sans Symbols"/>
              <a:buChar char="❑"/>
            </a:pPr>
            <a:r>
              <a:rPr lang="ru-RU" altLang="ru-RU" sz="2200"/>
              <a:t>Рынок онлайн-образования активно растет. Пандемия COVID-19 усиливает данную тенденцию</a:t>
            </a:r>
            <a:endParaRPr lang="ru-RU" altLang="ru-RU"/>
          </a:p>
          <a:p>
            <a:pPr eaLnBrk="1" hangingPunct="1">
              <a:spcBef>
                <a:spcPts val="1200"/>
              </a:spcBef>
              <a:buClr>
                <a:srgbClr val="2F5496"/>
              </a:buClr>
              <a:buSzPts val="2200"/>
              <a:buFont typeface="Noto Sans Symbols"/>
              <a:buChar char="❑"/>
            </a:pPr>
            <a:r>
              <a:rPr lang="ru-RU" altLang="ru-RU" sz="2200"/>
              <a:t>Корпоративный сегмент является перспективным в онлайн-образовании (по данным издания Forbes)</a:t>
            </a:r>
            <a:endParaRPr lang="ru-RU" altLang="ru-RU"/>
          </a:p>
          <a:p>
            <a:pPr eaLnBrk="1" hangingPunct="1">
              <a:spcBef>
                <a:spcPts val="1200"/>
              </a:spcBef>
              <a:buClr>
                <a:srgbClr val="2F5496"/>
              </a:buClr>
              <a:buSzPts val="2200"/>
              <a:buFont typeface="Noto Sans Symbols"/>
              <a:buChar char="❑"/>
            </a:pPr>
            <a:r>
              <a:rPr lang="ru-RU" altLang="ru-RU" sz="2200"/>
              <a:t>Отсутствие недорогих аналогов с достаточными функциональными возможностями</a:t>
            </a:r>
            <a:endParaRPr lang="ru-RU" altLang="ru-RU"/>
          </a:p>
        </p:txBody>
      </p:sp>
      <p:pic>
        <p:nvPicPr>
          <p:cNvPr id="5124" name="Google Shape;104;p2">
            <a:extLst>
              <a:ext uri="{FF2B5EF4-FFF2-40B4-BE49-F238E27FC236}">
                <a16:creationId xmlns:a16="http://schemas.microsoft.com/office/drawing/2014/main" id="{586641BA-854D-4788-8053-574E8B085AA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3" t="2" r="-5258" b="-9641"/>
          <a:stretch>
            <a:fillRect/>
          </a:stretch>
        </p:blipFill>
        <p:spPr bwMode="auto">
          <a:xfrm>
            <a:off x="6793484" y="911225"/>
            <a:ext cx="5754688" cy="627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Google Shape;105;p2">
            <a:extLst>
              <a:ext uri="{FF2B5EF4-FFF2-40B4-BE49-F238E27FC236}">
                <a16:creationId xmlns:a16="http://schemas.microsoft.com/office/drawing/2014/main" id="{F255E404-3CCF-4AA4-B1C8-1BD5DF7CD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263" y="1254125"/>
            <a:ext cx="9475787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2F5496"/>
              </a:buClr>
              <a:buSzPts val="2700"/>
            </a:pPr>
            <a:r>
              <a:rPr lang="ru-RU" altLang="ru-RU" sz="2700">
                <a:solidFill>
                  <a:srgbClr val="548135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Согласно исследованию KPMG,</a:t>
            </a:r>
            <a:br>
              <a:rPr lang="ru-RU" altLang="ru-RU" sz="2700">
                <a:solidFill>
                  <a:srgbClr val="548135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lang="ru-RU" altLang="ru-RU" sz="2700">
                <a:solidFill>
                  <a:srgbClr val="548135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50% российских компаний отмечают недостаток квалифицированных IT-сотрудников нужного профиля</a:t>
            </a:r>
            <a:br>
              <a:rPr lang="ru-RU" altLang="ru-RU" sz="2700">
                <a:solidFill>
                  <a:srgbClr val="548135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lang="ru-RU" altLang="ru-RU" sz="2700">
                <a:solidFill>
                  <a:srgbClr val="548135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и 44% – недостаточную квалификацию кандидатов</a:t>
            </a:r>
            <a:endParaRPr lang="ru-RU" altLang="ru-RU">
              <a:cs typeface="Calibri" panose="020F0502020204030204" pitchFamily="34" charset="0"/>
            </a:endParaRPr>
          </a:p>
        </p:txBody>
      </p:sp>
      <p:pic>
        <p:nvPicPr>
          <p:cNvPr id="5126" name="Google Shape;106;p2">
            <a:extLst>
              <a:ext uri="{FF2B5EF4-FFF2-40B4-BE49-F238E27FC236}">
                <a16:creationId xmlns:a16="http://schemas.microsoft.com/office/drawing/2014/main" id="{EF82ABD5-FEE2-4887-8D49-CFDA2751871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591300"/>
            <a:ext cx="3970337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Google Shape;107;p2">
            <a:extLst>
              <a:ext uri="{FF2B5EF4-FFF2-40B4-BE49-F238E27FC236}">
                <a16:creationId xmlns:a16="http://schemas.microsoft.com/office/drawing/2014/main" id="{27577D93-3C25-4932-8336-94CCCDB38C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0975"/>
            <a:ext cx="10533063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b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rgbClr val="2F5496"/>
              </a:buClr>
              <a:buSzPts val="3600"/>
              <a:buFont typeface="Calibri" panose="020F0502020204030204" pitchFamily="34" charset="0"/>
              <a:buNone/>
            </a:pPr>
            <a:r>
              <a:rPr lang="ru-RU" altLang="ru-RU" sz="3600" b="1">
                <a:solidFill>
                  <a:srgbClr val="2F549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АКТУАЛЬНОСТЬ ТЕМЫ ДИПЛОМНОГО ПРОЕКТА</a:t>
            </a:r>
            <a:endParaRPr lang="ru-RU" altLang="ru-RU">
              <a:cs typeface="Calibri" panose="020F0502020204030204" pitchFamily="34" charset="0"/>
            </a:endParaRPr>
          </a:p>
        </p:txBody>
      </p:sp>
      <p:sp>
        <p:nvSpPr>
          <p:cNvPr id="5128" name="Google Shape;108;p2">
            <a:extLst>
              <a:ext uri="{FF2B5EF4-FFF2-40B4-BE49-F238E27FC236}">
                <a16:creationId xmlns:a16="http://schemas.microsoft.com/office/drawing/2014/main" id="{4AD324BF-C23E-414B-9F59-1F79921FD850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>
          <a:xfrm>
            <a:off x="11847513" y="6459538"/>
            <a:ext cx="344487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35065850-D4C7-4C0E-BACF-375A94540950}" type="slidenum">
              <a:rPr lang="ru-RU" altLang="ru-RU" sz="2000" b="1" smtClean="0">
                <a:solidFill>
                  <a:srgbClr val="FFC000"/>
                </a:solidFill>
              </a:rPr>
              <a:pPr/>
              <a:t>2</a:t>
            </a:fld>
            <a:endParaRPr lang="ru-RU" altLang="ru-RU" sz="2000" b="1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Google Shape;422;p19">
            <a:extLst>
              <a:ext uri="{FF2B5EF4-FFF2-40B4-BE49-F238E27FC236}">
                <a16:creationId xmlns:a16="http://schemas.microsoft.com/office/drawing/2014/main" id="{1EB057DD-0DD8-404E-B02C-E6E5A7922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15550" y="0"/>
            <a:ext cx="2076450" cy="6858000"/>
          </a:xfrm>
          <a:prstGeom prst="rect">
            <a:avLst/>
          </a:prstGeom>
          <a:solidFill>
            <a:srgbClr val="22425E"/>
          </a:solidFill>
          <a:ln w="25400">
            <a:solidFill>
              <a:srgbClr val="31538F"/>
            </a:solidFill>
            <a:round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SzPts val="1400"/>
            </a:pPr>
            <a:endParaRPr lang="ru-RU" altLang="ru-RU">
              <a:solidFill>
                <a:srgbClr val="FFFFFF"/>
              </a:solidFill>
            </a:endParaRPr>
          </a:p>
        </p:txBody>
      </p:sp>
      <p:pic>
        <p:nvPicPr>
          <p:cNvPr id="41987" name="Google Shape;423;p19">
            <a:extLst>
              <a:ext uri="{FF2B5EF4-FFF2-40B4-BE49-F238E27FC236}">
                <a16:creationId xmlns:a16="http://schemas.microsoft.com/office/drawing/2014/main" id="{E8FF44CA-0973-4636-8328-89E04528699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3038"/>
            <a:ext cx="3970338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8" name="Google Shape;424;p19">
            <a:extLst>
              <a:ext uri="{FF2B5EF4-FFF2-40B4-BE49-F238E27FC236}">
                <a16:creationId xmlns:a16="http://schemas.microsoft.com/office/drawing/2014/main" id="{6E0F543C-52AA-4800-9AEC-203ADA2023F8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>
          <a:xfrm>
            <a:off x="11652250" y="6492875"/>
            <a:ext cx="5397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7B3F3F5-2111-47FC-870F-C6D36842AAA2}" type="slidenum">
              <a:rPr lang="ru-RU" altLang="ru-RU" sz="2000" b="1" smtClean="0">
                <a:solidFill>
                  <a:srgbClr val="FFC000"/>
                </a:solidFill>
              </a:rPr>
              <a:pPr/>
              <a:t>20</a:t>
            </a:fld>
            <a:endParaRPr lang="ru-RU" altLang="ru-RU" sz="2000" b="1">
              <a:solidFill>
                <a:srgbClr val="FFC000"/>
              </a:solidFill>
            </a:endParaRPr>
          </a:p>
        </p:txBody>
      </p:sp>
      <p:sp>
        <p:nvSpPr>
          <p:cNvPr id="41989" name="Google Shape;425;p19">
            <a:extLst>
              <a:ext uri="{FF2B5EF4-FFF2-40B4-BE49-F238E27FC236}">
                <a16:creationId xmlns:a16="http://schemas.microsoft.com/office/drawing/2014/main" id="{BE4E97B7-FC58-4FCA-8461-E69C1A33A1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3" y="136525"/>
            <a:ext cx="10533062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buSzPts val="1800"/>
              <a:buFont typeface="Calibri" panose="020F0502020204030204" pitchFamily="34" charset="0"/>
              <a:buNone/>
            </a:pPr>
            <a:r>
              <a:rPr lang="ru-RU" altLang="ru-RU" sz="3600" b="1">
                <a:solidFill>
                  <a:srgbClr val="2F549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ЗАКЛЮЧЕНИЕ</a:t>
            </a:r>
            <a:endParaRPr lang="ru-RU" altLang="ru-RU">
              <a:cs typeface="Calibri" panose="020F0502020204030204" pitchFamily="34" charset="0"/>
            </a:endParaRPr>
          </a:p>
        </p:txBody>
      </p:sp>
      <p:pic>
        <p:nvPicPr>
          <p:cNvPr id="41990" name="Google Shape;427;p19">
            <a:extLst>
              <a:ext uri="{FF2B5EF4-FFF2-40B4-BE49-F238E27FC236}">
                <a16:creationId xmlns:a16="http://schemas.microsoft.com/office/drawing/2014/main" id="{7B8067F2-097C-42EA-A9F8-20EC7A93DEA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3" t="2" r="-5258" b="-9641"/>
          <a:stretch>
            <a:fillRect/>
          </a:stretch>
        </p:blipFill>
        <p:spPr bwMode="auto">
          <a:xfrm>
            <a:off x="6772275" y="725488"/>
            <a:ext cx="5754688" cy="627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Google Shape;426;p19">
            <a:extLst>
              <a:ext uri="{FF2B5EF4-FFF2-40B4-BE49-F238E27FC236}">
                <a16:creationId xmlns:a16="http://schemas.microsoft.com/office/drawing/2014/main" id="{60D5118A-B510-4989-865C-97865FBC4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875" y="935038"/>
            <a:ext cx="9312275" cy="53863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2F5496"/>
              </a:buClr>
              <a:buSzPts val="2000"/>
              <a:defRPr/>
            </a:pPr>
            <a:r>
              <a:rPr lang="ru-RU" altLang="ru-RU" sz="1900"/>
              <a:t>Реализовано программное средство </a:t>
            </a:r>
            <a:r>
              <a:rPr lang="ru-RU" altLang="ru-RU" sz="1900">
                <a:solidFill>
                  <a:srgbClr val="2F5496"/>
                </a:solidFill>
              </a:rPr>
              <a:t>Learning Platform </a:t>
            </a:r>
            <a:r>
              <a:rPr lang="ru-RU" altLang="ru-RU" sz="1900"/>
              <a:t>управления онлайн-курсом корпоративного обучения сотрудников IT-компании, которое позволит оптимизировать весь жизненный цикл корпоративного онлайн-обучения в IT-компании</a:t>
            </a:r>
          </a:p>
          <a:p>
            <a:pPr eaLnBrk="1" hangingPunct="1">
              <a:spcBef>
                <a:spcPts val="1200"/>
              </a:spcBef>
              <a:buClr>
                <a:srgbClr val="2F5496"/>
              </a:buClr>
              <a:buSzPts val="2000"/>
              <a:defRPr/>
            </a:pPr>
            <a:r>
              <a:rPr lang="ru-RU" altLang="ru-RU" sz="1900">
                <a:solidFill>
                  <a:srgbClr val="2F5496"/>
                </a:solidFill>
              </a:rPr>
              <a:t>С внедрением программного средства:</a:t>
            </a:r>
            <a:endParaRPr lang="ru-RU" altLang="ru-RU" sz="1900"/>
          </a:p>
          <a:p>
            <a:pPr marL="354013" indent="-354013" eaLnBrk="1" hangingPunct="1">
              <a:spcBef>
                <a:spcPts val="1200"/>
              </a:spcBef>
              <a:buClr>
                <a:srgbClr val="2F5496"/>
              </a:buClr>
              <a:buSzPts val="2000"/>
              <a:buFont typeface="Noto Sans Symbols"/>
              <a:buChar char="❑"/>
              <a:defRPr/>
            </a:pPr>
            <a:r>
              <a:rPr lang="ru-RU" altLang="ru-RU" sz="1900"/>
              <a:t>сотрудники получат удобную онлайн-среду для обучения и быстрой адаптации к новым функциональным и бизнес-требованиям компании, а также для карьерного развития</a:t>
            </a:r>
          </a:p>
          <a:p>
            <a:pPr marL="354013" indent="-354013" eaLnBrk="1" hangingPunct="1">
              <a:spcBef>
                <a:spcPts val="1200"/>
              </a:spcBef>
              <a:buClr>
                <a:srgbClr val="2F5496"/>
              </a:buClr>
              <a:buSzPts val="2000"/>
              <a:buFont typeface="Noto Sans Symbols"/>
              <a:buChar char="❑"/>
              <a:defRPr/>
            </a:pPr>
            <a:r>
              <a:rPr lang="ru-RU" altLang="ru-RU" sz="1900"/>
              <a:t>для менеджеров появится возможность отслеживать причинно-следственные связи между обучением и уровнем вовлеченности сотрудников</a:t>
            </a:r>
          </a:p>
          <a:p>
            <a:pPr algn="ctr" eaLnBrk="1" hangingPunct="1">
              <a:spcBef>
                <a:spcPts val="1200"/>
              </a:spcBef>
              <a:buClr>
                <a:srgbClr val="2F5496"/>
              </a:buClr>
              <a:buSzPts val="2100"/>
              <a:defRPr/>
            </a:pPr>
            <a:r>
              <a:rPr lang="ru-RU" altLang="ru-RU" sz="2100">
                <a:solidFill>
                  <a:srgbClr val="548135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Проведение технико-экономического обоснования разработки и реализации программного средства показало, что окупаемость затрачиваемых инвестиций наступит на второй год, </a:t>
            </a:r>
            <a:r>
              <a:rPr lang="ru-RU" altLang="ru-RU" sz="210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уровень рентабельности составит 52%</a:t>
            </a:r>
            <a:br>
              <a:rPr lang="ru-RU" altLang="ru-RU" sz="210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lang="ru-RU" altLang="ru-RU" sz="210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и в целом проект является экономически эффективным </a:t>
            </a:r>
            <a:endParaRPr lang="ru-RU" altLang="ru-RU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Google Shape;433;p20">
            <a:extLst>
              <a:ext uri="{FF2B5EF4-FFF2-40B4-BE49-F238E27FC236}">
                <a16:creationId xmlns:a16="http://schemas.microsoft.com/office/drawing/2014/main" id="{5202A58A-2AEC-4FBA-B152-898964EBC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4125" y="0"/>
            <a:ext cx="2073275" cy="6858000"/>
          </a:xfrm>
          <a:prstGeom prst="rect">
            <a:avLst/>
          </a:prstGeom>
          <a:solidFill>
            <a:srgbClr val="22425E"/>
          </a:solidFill>
          <a:ln w="25400">
            <a:solidFill>
              <a:srgbClr val="31538F"/>
            </a:solidFill>
            <a:round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SzPts val="1400"/>
            </a:pPr>
            <a:endParaRPr lang="ru-RU" altLang="ru-RU">
              <a:solidFill>
                <a:srgbClr val="FFFFFF"/>
              </a:solidFill>
            </a:endParaRPr>
          </a:p>
        </p:txBody>
      </p:sp>
      <p:pic>
        <p:nvPicPr>
          <p:cNvPr id="44035" name="Google Shape;434;p20">
            <a:extLst>
              <a:ext uri="{FF2B5EF4-FFF2-40B4-BE49-F238E27FC236}">
                <a16:creationId xmlns:a16="http://schemas.microsoft.com/office/drawing/2014/main" id="{548482B2-35C1-4DD3-A9CE-BEE484D6BF5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3038"/>
            <a:ext cx="3970338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6" name="Google Shape;435;p20">
            <a:extLst>
              <a:ext uri="{FF2B5EF4-FFF2-40B4-BE49-F238E27FC236}">
                <a16:creationId xmlns:a16="http://schemas.microsoft.com/office/drawing/2014/main" id="{376FCECA-8DA7-474C-8AD5-6A1270F60C39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>
          <a:xfrm>
            <a:off x="11652250" y="6492875"/>
            <a:ext cx="5397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D0CF923A-4446-4C36-80B6-1A012F91DA83}" type="slidenum">
              <a:rPr lang="ru-RU" altLang="ru-RU" sz="2000" b="1" smtClean="0">
                <a:solidFill>
                  <a:srgbClr val="FFC000"/>
                </a:solidFill>
              </a:rPr>
              <a:pPr/>
              <a:t>21</a:t>
            </a:fld>
            <a:endParaRPr lang="ru-RU" altLang="ru-RU" sz="2000" b="1">
              <a:solidFill>
                <a:srgbClr val="FFC000"/>
              </a:solidFill>
            </a:endParaRPr>
          </a:p>
        </p:txBody>
      </p:sp>
      <p:sp>
        <p:nvSpPr>
          <p:cNvPr id="44037" name="Google Shape;436;p20">
            <a:extLst>
              <a:ext uri="{FF2B5EF4-FFF2-40B4-BE49-F238E27FC236}">
                <a16:creationId xmlns:a16="http://schemas.microsoft.com/office/drawing/2014/main" id="{FC85C844-5A3D-4A54-8577-94EC1B5EB9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8125"/>
            <a:ext cx="101187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buSzPts val="1800"/>
              <a:buFont typeface="Calibri" panose="020F0502020204030204" pitchFamily="34" charset="0"/>
              <a:buNone/>
            </a:pPr>
            <a:r>
              <a:rPr lang="ru-RU" altLang="ru-RU" sz="3200" b="1">
                <a:solidFill>
                  <a:srgbClr val="2F549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КЛЮЧЕВЫЕ ОСОБЕННОСТИ ПРОГРАММНОГО СРЕДСТВА</a:t>
            </a:r>
            <a:endParaRPr lang="ru-RU" altLang="ru-RU">
              <a:cs typeface="Calibri" panose="020F0502020204030204" pitchFamily="34" charset="0"/>
            </a:endParaRPr>
          </a:p>
        </p:txBody>
      </p:sp>
      <p:pic>
        <p:nvPicPr>
          <p:cNvPr id="44038" name="Google Shape;438;p20">
            <a:extLst>
              <a:ext uri="{FF2B5EF4-FFF2-40B4-BE49-F238E27FC236}">
                <a16:creationId xmlns:a16="http://schemas.microsoft.com/office/drawing/2014/main" id="{F91647CD-84D7-4217-9213-A16F8D50B09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3" t="2" r="-5258" b="-9641"/>
          <a:stretch>
            <a:fillRect/>
          </a:stretch>
        </p:blipFill>
        <p:spPr bwMode="auto">
          <a:xfrm>
            <a:off x="6837363" y="579438"/>
            <a:ext cx="5754687" cy="627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9" name="Google Shape;437;p20">
            <a:extLst>
              <a:ext uri="{FF2B5EF4-FFF2-40B4-BE49-F238E27FC236}">
                <a16:creationId xmlns:a16="http://schemas.microsoft.com/office/drawing/2014/main" id="{33EE7627-228D-4BB9-96CC-99A9AC5ECA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25" y="1584325"/>
            <a:ext cx="9312275" cy="390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 marL="450850" indent="-4508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2F5496"/>
              </a:buClr>
              <a:buSzPts val="2200"/>
              <a:buFont typeface="Noto Sans Symbols"/>
              <a:buChar char="❑"/>
            </a:pPr>
            <a:r>
              <a:rPr lang="ru-RU" altLang="ru-RU" sz="2200"/>
              <a:t>Построение корпоративной образовательной среды</a:t>
            </a:r>
            <a:endParaRPr lang="ru-RU" altLang="ru-RU"/>
          </a:p>
          <a:p>
            <a:pPr eaLnBrk="1" hangingPunct="1">
              <a:spcBef>
                <a:spcPts val="1200"/>
              </a:spcBef>
              <a:buClr>
                <a:srgbClr val="2F5496"/>
              </a:buClr>
              <a:buSzPts val="2200"/>
              <a:buFont typeface="Noto Sans Symbols"/>
              <a:buChar char="❑"/>
            </a:pPr>
            <a:r>
              <a:rPr lang="ru-RU" altLang="ru-RU" sz="2200"/>
              <a:t>Мониторинг квалификации сотрудников</a:t>
            </a:r>
            <a:endParaRPr lang="ru-RU" altLang="ru-RU"/>
          </a:p>
          <a:p>
            <a:pPr eaLnBrk="1" hangingPunct="1">
              <a:spcBef>
                <a:spcPts val="1200"/>
              </a:spcBef>
              <a:buClr>
                <a:srgbClr val="2F5496"/>
              </a:buClr>
              <a:buSzPts val="2200"/>
              <a:buFont typeface="Noto Sans Symbols"/>
              <a:buChar char="❑"/>
            </a:pPr>
            <a:r>
              <a:rPr lang="ru-RU" altLang="ru-RU" sz="2200"/>
              <a:t>Управление навыками, экзаменами, ролями, компетенциями, сотрудниками и отделами</a:t>
            </a:r>
            <a:endParaRPr lang="ru-RU" altLang="ru-RU"/>
          </a:p>
          <a:p>
            <a:pPr eaLnBrk="1" hangingPunct="1">
              <a:spcBef>
                <a:spcPts val="1200"/>
              </a:spcBef>
              <a:buClr>
                <a:srgbClr val="2F5496"/>
              </a:buClr>
              <a:buSzPts val="2200"/>
              <a:buFont typeface="Noto Sans Symbols"/>
              <a:buChar char="❑"/>
            </a:pPr>
            <a:r>
              <a:rPr lang="ru-RU" altLang="ru-RU" sz="2200"/>
              <a:t>Широкий набор инструментов для управления корпоративным курсом с поддержкой популярных мультимедийных форматов</a:t>
            </a:r>
            <a:endParaRPr lang="ru-RU" altLang="ru-RU"/>
          </a:p>
          <a:p>
            <a:pPr eaLnBrk="1" hangingPunct="1">
              <a:spcBef>
                <a:spcPts val="1200"/>
              </a:spcBef>
              <a:buClr>
                <a:srgbClr val="2F5496"/>
              </a:buClr>
              <a:buSzPts val="2200"/>
              <a:buFont typeface="Noto Sans Symbols"/>
              <a:buChar char="❑"/>
            </a:pPr>
            <a:r>
              <a:rPr lang="ru-RU" altLang="ru-RU" sz="2200"/>
              <a:t>Сбор и анализ статистики в различных разрезах по успешности прохождения курса</a:t>
            </a:r>
            <a:endParaRPr lang="ru-RU" altLang="ru-RU"/>
          </a:p>
          <a:p>
            <a:pPr eaLnBrk="1" hangingPunct="1">
              <a:spcBef>
                <a:spcPts val="1200"/>
              </a:spcBef>
              <a:buClr>
                <a:srgbClr val="2F5496"/>
              </a:buClr>
              <a:buSzPts val="2200"/>
              <a:buFont typeface="Noto Sans Symbols"/>
              <a:buChar char="❑"/>
            </a:pPr>
            <a:r>
              <a:rPr lang="ru-RU" altLang="ru-RU" sz="2200"/>
              <a:t>Внутренняя сертификация сотрудников</a:t>
            </a:r>
            <a:endParaRPr lang="ru-RU" altLang="ru-RU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Google Shape;444;p21">
            <a:extLst>
              <a:ext uri="{FF2B5EF4-FFF2-40B4-BE49-F238E27FC236}">
                <a16:creationId xmlns:a16="http://schemas.microsoft.com/office/drawing/2014/main" id="{52B290CC-B885-4517-880B-01EA0C7458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18725" y="0"/>
            <a:ext cx="2073275" cy="6858000"/>
          </a:xfrm>
          <a:prstGeom prst="rect">
            <a:avLst/>
          </a:prstGeom>
          <a:solidFill>
            <a:srgbClr val="22425E"/>
          </a:solidFill>
          <a:ln w="25400">
            <a:solidFill>
              <a:srgbClr val="31538F"/>
            </a:solidFill>
            <a:round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SzPts val="1400"/>
            </a:pPr>
            <a:endParaRPr lang="ru-RU" altLang="ru-RU">
              <a:solidFill>
                <a:srgbClr val="FFFFFF"/>
              </a:solidFill>
            </a:endParaRPr>
          </a:p>
        </p:txBody>
      </p:sp>
      <p:pic>
        <p:nvPicPr>
          <p:cNvPr id="46083" name="Google Shape;445;p21">
            <a:extLst>
              <a:ext uri="{FF2B5EF4-FFF2-40B4-BE49-F238E27FC236}">
                <a16:creationId xmlns:a16="http://schemas.microsoft.com/office/drawing/2014/main" id="{A4D25331-E7DE-4D38-BD13-F2A1700F9F0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3038"/>
            <a:ext cx="3970338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4" name="Google Shape;446;p21">
            <a:extLst>
              <a:ext uri="{FF2B5EF4-FFF2-40B4-BE49-F238E27FC236}">
                <a16:creationId xmlns:a16="http://schemas.microsoft.com/office/drawing/2014/main" id="{B7F031FE-B3AB-439B-9478-F39B2178A6B3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>
          <a:xfrm>
            <a:off x="11652250" y="6492875"/>
            <a:ext cx="5397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DE8EF8B-7DD0-4F3D-8F60-2B5A676A1321}" type="slidenum">
              <a:rPr lang="ru-RU" altLang="ru-RU" sz="2000" b="1" smtClean="0">
                <a:solidFill>
                  <a:srgbClr val="FFC000"/>
                </a:solidFill>
              </a:rPr>
              <a:pPr/>
              <a:t>22</a:t>
            </a:fld>
            <a:endParaRPr lang="ru-RU" altLang="ru-RU" sz="2000" b="1">
              <a:solidFill>
                <a:srgbClr val="FFC000"/>
              </a:solidFill>
            </a:endParaRPr>
          </a:p>
        </p:txBody>
      </p:sp>
      <p:sp>
        <p:nvSpPr>
          <p:cNvPr id="46085" name="Google Shape;447;p21">
            <a:extLst>
              <a:ext uri="{FF2B5EF4-FFF2-40B4-BE49-F238E27FC236}">
                <a16:creationId xmlns:a16="http://schemas.microsoft.com/office/drawing/2014/main" id="{4C4BBC43-0EB8-46C6-8DB9-DB359CC17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30200"/>
            <a:ext cx="1053465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buSzPts val="1800"/>
              <a:buFont typeface="Calibri" panose="020F0502020204030204" pitchFamily="34" charset="0"/>
              <a:buNone/>
            </a:pPr>
            <a:r>
              <a:rPr lang="ru-RU" altLang="ru-RU" sz="3200" b="1">
                <a:solidFill>
                  <a:srgbClr val="2F549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ПЕРСПЕКТИВЫ ИСПОЛЬЗОВАНИЯ</a:t>
            </a:r>
            <a:br>
              <a:rPr lang="ru-RU" altLang="ru-RU" sz="3200" b="1">
                <a:solidFill>
                  <a:srgbClr val="2F549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lang="ru-RU" altLang="ru-RU" sz="3200" b="1">
                <a:solidFill>
                  <a:srgbClr val="2F549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И ДАЛЬНЕЙШЕГО РАЗВИТИЯ </a:t>
            </a:r>
            <a:endParaRPr lang="ru-RU" altLang="ru-RU">
              <a:cs typeface="Calibri" panose="020F0502020204030204" pitchFamily="34" charset="0"/>
            </a:endParaRPr>
          </a:p>
        </p:txBody>
      </p:sp>
      <p:sp>
        <p:nvSpPr>
          <p:cNvPr id="46086" name="Google Shape;448;p21">
            <a:extLst>
              <a:ext uri="{FF2B5EF4-FFF2-40B4-BE49-F238E27FC236}">
                <a16:creationId xmlns:a16="http://schemas.microsoft.com/office/drawing/2014/main" id="{D50A7D3A-DD94-4CA3-A2FA-EBFE0E2CA3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763" y="1787525"/>
            <a:ext cx="9310687" cy="386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2F5496"/>
              </a:buClr>
              <a:buSzPts val="2400"/>
            </a:pPr>
            <a:r>
              <a:rPr lang="ru-RU" altLang="ru-RU" sz="2400"/>
              <a:t>Разработанное программное средство </a:t>
            </a:r>
            <a:r>
              <a:rPr lang="ru-RU" altLang="ru-RU" sz="2400">
                <a:solidFill>
                  <a:srgbClr val="2F5496"/>
                </a:solidFill>
              </a:rPr>
              <a:t>Learning Platform </a:t>
            </a:r>
            <a:r>
              <a:rPr lang="ru-RU" altLang="ru-RU" sz="2400"/>
              <a:t>представляет практический интерес: может быть использовано компаниями, специализирующимися в сфере IT для повышения квалификации своих сотрудников и обучения стажёров</a:t>
            </a:r>
            <a:endParaRPr lang="ru-RU" altLang="ru-RU"/>
          </a:p>
          <a:p>
            <a:pPr algn="ctr" eaLnBrk="1" hangingPunct="1">
              <a:spcBef>
                <a:spcPts val="3000"/>
              </a:spcBef>
              <a:buClr>
                <a:srgbClr val="2F5496"/>
              </a:buClr>
              <a:buSzPts val="2400"/>
            </a:pPr>
            <a:r>
              <a:rPr lang="ru-RU" altLang="ru-RU" sz="2500">
                <a:solidFill>
                  <a:srgbClr val="548135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В дальнейшем планируется внедрение инструментов аналитики</a:t>
            </a:r>
            <a:br>
              <a:rPr lang="ru-RU" altLang="ru-RU" sz="2500">
                <a:solidFill>
                  <a:srgbClr val="548135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lang="ru-RU" altLang="ru-RU" sz="2500">
                <a:solidFill>
                  <a:srgbClr val="548135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для представления информации на информационных</a:t>
            </a:r>
            <a:br>
              <a:rPr lang="ru-RU" altLang="ru-RU" sz="2500">
                <a:solidFill>
                  <a:srgbClr val="548135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lang="ru-RU" altLang="ru-RU" sz="2500">
                <a:solidFill>
                  <a:srgbClr val="548135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панелях (dashboards), позволяющих контролировать текущие значения выбранных показателей</a:t>
            </a:r>
            <a:endParaRPr lang="ru-RU" altLang="ru-RU" sz="2500">
              <a:cs typeface="Calibri" panose="020F0502020204030204" pitchFamily="34" charset="0"/>
            </a:endParaRPr>
          </a:p>
        </p:txBody>
      </p:sp>
      <p:pic>
        <p:nvPicPr>
          <p:cNvPr id="46087" name="Google Shape;449;p21">
            <a:extLst>
              <a:ext uri="{FF2B5EF4-FFF2-40B4-BE49-F238E27FC236}">
                <a16:creationId xmlns:a16="http://schemas.microsoft.com/office/drawing/2014/main" id="{AAABE306-5627-4599-8402-85CA7BE2976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3" t="2" r="-5258" b="-9641"/>
          <a:stretch>
            <a:fillRect/>
          </a:stretch>
        </p:blipFill>
        <p:spPr bwMode="auto">
          <a:xfrm>
            <a:off x="6802438" y="774700"/>
            <a:ext cx="5754687" cy="627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Google Shape;455;p22">
            <a:extLst>
              <a:ext uri="{FF2B5EF4-FFF2-40B4-BE49-F238E27FC236}">
                <a16:creationId xmlns:a16="http://schemas.microsoft.com/office/drawing/2014/main" id="{941E28F5-8999-44EA-8644-23AA25B784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9813" y="0"/>
            <a:ext cx="4864100" cy="6858000"/>
          </a:xfrm>
          <a:prstGeom prst="rect">
            <a:avLst/>
          </a:prstGeom>
          <a:solidFill>
            <a:srgbClr val="22425E"/>
          </a:solidFill>
          <a:ln w="25400">
            <a:solidFill>
              <a:srgbClr val="31538F"/>
            </a:solidFill>
            <a:round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SzPts val="1400"/>
            </a:pPr>
            <a:endParaRPr lang="ru-RU" altLang="ru-RU">
              <a:solidFill>
                <a:srgbClr val="FFFFFF"/>
              </a:solidFill>
            </a:endParaRPr>
          </a:p>
        </p:txBody>
      </p:sp>
      <p:pic>
        <p:nvPicPr>
          <p:cNvPr id="48131" name="Google Shape;456;p22">
            <a:extLst>
              <a:ext uri="{FF2B5EF4-FFF2-40B4-BE49-F238E27FC236}">
                <a16:creationId xmlns:a16="http://schemas.microsoft.com/office/drawing/2014/main" id="{9B5ACE53-36E4-471B-834A-AFB95BBA2CE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3038"/>
            <a:ext cx="3970338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2" name="Google Shape;457;p22">
            <a:extLst>
              <a:ext uri="{FF2B5EF4-FFF2-40B4-BE49-F238E27FC236}">
                <a16:creationId xmlns:a16="http://schemas.microsoft.com/office/drawing/2014/main" id="{FE71A0F0-9D9C-4AFD-B252-C60DFD10F9B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58" t="-9641" r="29323" b="2"/>
          <a:stretch>
            <a:fillRect/>
          </a:stretch>
        </p:blipFill>
        <p:spPr bwMode="auto">
          <a:xfrm>
            <a:off x="6537325" y="369888"/>
            <a:ext cx="5754688" cy="627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3" name="Google Shape;458;p22">
            <a:extLst>
              <a:ext uri="{FF2B5EF4-FFF2-40B4-BE49-F238E27FC236}">
                <a16:creationId xmlns:a16="http://schemas.microsoft.com/office/drawing/2014/main" id="{E01973D9-4A0E-42ED-A9E0-36ABE2230A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13" y="0"/>
            <a:ext cx="7532687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buSzPts val="1800"/>
              <a:buFont typeface="Calibri" panose="020F0502020204030204" pitchFamily="34" charset="0"/>
              <a:buNone/>
            </a:pPr>
            <a:r>
              <a:rPr lang="ru-RU" altLang="ru-RU" sz="3600" b="1">
                <a:solidFill>
                  <a:srgbClr val="2F549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АПРОБАЦИЯ</a:t>
            </a:r>
            <a:endParaRPr lang="ru-RU" altLang="ru-RU">
              <a:cs typeface="Calibri" panose="020F0502020204030204" pitchFamily="34" charset="0"/>
            </a:endParaRPr>
          </a:p>
        </p:txBody>
      </p:sp>
      <p:sp>
        <p:nvSpPr>
          <p:cNvPr id="48134" name="Google Shape;459;p22">
            <a:extLst>
              <a:ext uri="{FF2B5EF4-FFF2-40B4-BE49-F238E27FC236}">
                <a16:creationId xmlns:a16="http://schemas.microsoft.com/office/drawing/2014/main" id="{9C223005-7250-4350-9892-D72EA4E29B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987425"/>
            <a:ext cx="5948362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2F5496"/>
              </a:buClr>
              <a:buSzPts val="2400"/>
            </a:pPr>
            <a:r>
              <a:rPr lang="ru-RU" altLang="ru-RU" sz="2400"/>
              <a:t>Основные результаты дипломного проектирования докладывались</a:t>
            </a:r>
            <a:br>
              <a:rPr lang="ru-RU" altLang="ru-RU" sz="2400"/>
            </a:br>
            <a:r>
              <a:rPr lang="ru-RU" altLang="ru-RU" sz="2400"/>
              <a:t>и обсуждались на 57-й научной конференции аспирантов, магистрантов и студентов БГУИР, по направлению «Электронные системы и технологии»</a:t>
            </a:r>
            <a:endParaRPr lang="ru-RU" altLang="ru-RU"/>
          </a:p>
        </p:txBody>
      </p:sp>
      <p:pic>
        <p:nvPicPr>
          <p:cNvPr id="48135" name="Google Shape;460;p22">
            <a:extLst>
              <a:ext uri="{FF2B5EF4-FFF2-40B4-BE49-F238E27FC236}">
                <a16:creationId xmlns:a16="http://schemas.microsoft.com/office/drawing/2014/main" id="{AD0EE3AA-621F-4DC0-B644-B4BD5A78974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038" y="127000"/>
            <a:ext cx="4545012" cy="66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6" name="Google Shape;461;p22">
            <a:extLst>
              <a:ext uri="{FF2B5EF4-FFF2-40B4-BE49-F238E27FC236}">
                <a16:creationId xmlns:a16="http://schemas.microsoft.com/office/drawing/2014/main" id="{F32B68D1-F15E-4A8A-8E12-C0BD0938714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3575050"/>
            <a:ext cx="6105525" cy="252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7" name="Google Shape;462;p22">
            <a:extLst>
              <a:ext uri="{FF2B5EF4-FFF2-40B4-BE49-F238E27FC236}">
                <a16:creationId xmlns:a16="http://schemas.microsoft.com/office/drawing/2014/main" id="{3A4DB11A-40C1-4F18-8A4B-5F10025D1578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>
          <a:xfrm>
            <a:off x="11652250" y="6492875"/>
            <a:ext cx="5397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54C2640-26E6-4726-B814-594594A8C57F}" type="slidenum">
              <a:rPr lang="ru-RU" altLang="ru-RU" sz="2000" b="1" smtClean="0">
                <a:solidFill>
                  <a:srgbClr val="FFC000"/>
                </a:solidFill>
              </a:rPr>
              <a:pPr/>
              <a:t>23</a:t>
            </a:fld>
            <a:endParaRPr lang="ru-RU" altLang="ru-RU" sz="2000" b="1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Google Shape;468;p23">
            <a:extLst>
              <a:ext uri="{FF2B5EF4-FFF2-40B4-BE49-F238E27FC236}">
                <a16:creationId xmlns:a16="http://schemas.microsoft.com/office/drawing/2014/main" id="{00E7C3CD-FCA5-40C9-B9B7-55CA12C1C2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9925" y="0"/>
            <a:ext cx="3922713" cy="6858000"/>
          </a:xfrm>
          <a:prstGeom prst="rect">
            <a:avLst/>
          </a:prstGeom>
          <a:solidFill>
            <a:srgbClr val="22425E"/>
          </a:solidFill>
          <a:ln w="25400">
            <a:solidFill>
              <a:srgbClr val="31538F"/>
            </a:solidFill>
            <a:round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SzPts val="1400"/>
            </a:pPr>
            <a:endParaRPr lang="ru-RU" altLang="ru-RU">
              <a:solidFill>
                <a:srgbClr val="FFFFFF"/>
              </a:solidFill>
            </a:endParaRPr>
          </a:p>
        </p:txBody>
      </p:sp>
      <p:pic>
        <p:nvPicPr>
          <p:cNvPr id="50179" name="Google Shape;469;p23">
            <a:extLst>
              <a:ext uri="{FF2B5EF4-FFF2-40B4-BE49-F238E27FC236}">
                <a16:creationId xmlns:a16="http://schemas.microsoft.com/office/drawing/2014/main" id="{0A6F2E63-500E-4C79-B700-6B9F324B9FE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3038"/>
            <a:ext cx="3970338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0" name="Google Shape;470;p23">
            <a:extLst>
              <a:ext uri="{FF2B5EF4-FFF2-40B4-BE49-F238E27FC236}">
                <a16:creationId xmlns:a16="http://schemas.microsoft.com/office/drawing/2014/main" id="{1E09A4BC-7EEC-4737-A0C1-850648B4F557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>
          <a:xfrm>
            <a:off x="11652250" y="6492875"/>
            <a:ext cx="5397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C615037-E40D-4E3A-BE5D-86EC2AE85A9F}" type="slidenum">
              <a:rPr lang="ru-RU" altLang="ru-RU" sz="2000" b="1" smtClean="0">
                <a:solidFill>
                  <a:srgbClr val="FFC000"/>
                </a:solidFill>
              </a:rPr>
              <a:pPr/>
              <a:t>24</a:t>
            </a:fld>
            <a:endParaRPr lang="ru-RU" altLang="ru-RU" sz="2000" b="1">
              <a:solidFill>
                <a:srgbClr val="FFC000"/>
              </a:solidFill>
            </a:endParaRPr>
          </a:p>
        </p:txBody>
      </p:sp>
      <p:pic>
        <p:nvPicPr>
          <p:cNvPr id="50181" name="Google Shape;471;p23">
            <a:extLst>
              <a:ext uri="{FF2B5EF4-FFF2-40B4-BE49-F238E27FC236}">
                <a16:creationId xmlns:a16="http://schemas.microsoft.com/office/drawing/2014/main" id="{CE287541-6D42-4058-8739-816EB65978C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1989138"/>
            <a:ext cx="4519612" cy="377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2" name="Google Shape;472;p23">
            <a:extLst>
              <a:ext uri="{FF2B5EF4-FFF2-40B4-BE49-F238E27FC236}">
                <a16:creationId xmlns:a16="http://schemas.microsoft.com/office/drawing/2014/main" id="{83B804B8-F61F-4FC8-92A0-CC5DD543FA1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3" t="2" r="-5258" b="-9641"/>
          <a:stretch>
            <a:fillRect/>
          </a:stretch>
        </p:blipFill>
        <p:spPr bwMode="auto">
          <a:xfrm>
            <a:off x="4832350" y="76200"/>
            <a:ext cx="5754688" cy="627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3" name="Google Shape;473;p23">
            <a:extLst>
              <a:ext uri="{FF2B5EF4-FFF2-40B4-BE49-F238E27FC236}">
                <a16:creationId xmlns:a16="http://schemas.microsoft.com/office/drawing/2014/main" id="{40EC5A09-4B97-4C8E-B9D0-7FF11A372B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"/>
            <a:ext cx="82899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buSzPts val="1800"/>
              <a:buFont typeface="Calibri" panose="020F0502020204030204" pitchFamily="34" charset="0"/>
              <a:buNone/>
            </a:pPr>
            <a:r>
              <a:rPr lang="ru-RU" altLang="ru-RU" sz="3600" b="1">
                <a:solidFill>
                  <a:srgbClr val="2F549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ПУБЛИКАЦИИ</a:t>
            </a:r>
            <a:endParaRPr lang="ru-RU" altLang="ru-RU">
              <a:cs typeface="Calibri" panose="020F0502020204030204" pitchFamily="34" charset="0"/>
            </a:endParaRPr>
          </a:p>
        </p:txBody>
      </p:sp>
      <p:pic>
        <p:nvPicPr>
          <p:cNvPr id="50184" name="Google Shape;474;p23">
            <a:extLst>
              <a:ext uri="{FF2B5EF4-FFF2-40B4-BE49-F238E27FC236}">
                <a16:creationId xmlns:a16="http://schemas.microsoft.com/office/drawing/2014/main" id="{42EACB6F-E714-41C3-980D-C7BD9BA1333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063" y="784225"/>
            <a:ext cx="3754437" cy="528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5" name="Google Shape;475;p23">
            <a:extLst>
              <a:ext uri="{FF2B5EF4-FFF2-40B4-BE49-F238E27FC236}">
                <a16:creationId xmlns:a16="http://schemas.microsoft.com/office/drawing/2014/main" id="{3A9E1AA8-0EA7-4F81-9528-D7E06535A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4175" y="1646238"/>
            <a:ext cx="3922713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2F5496"/>
              </a:buClr>
              <a:buSzPts val="1800"/>
            </a:pPr>
            <a:r>
              <a:rPr lang="ru-RU" altLang="ru-RU" sz="1800">
                <a:solidFill>
                  <a:srgbClr val="548135"/>
                </a:solidFill>
              </a:rPr>
              <a:t>Конопелько, Я.М. Программное средство управления онлайн-курсом корпоративного обучения сотрудников IT-компании / </a:t>
            </a:r>
            <a:br>
              <a:rPr lang="ru-RU" altLang="ru-RU" sz="1800">
                <a:solidFill>
                  <a:srgbClr val="548135"/>
                </a:solidFill>
              </a:rPr>
            </a:br>
            <a:r>
              <a:rPr lang="ru-RU" altLang="ru-RU" sz="1800">
                <a:solidFill>
                  <a:srgbClr val="548135"/>
                </a:solidFill>
              </a:rPr>
              <a:t>Я.М. Конопелько // Электронные системы и технологии: сборник материалов 57-й научной конференции аспирантов, магистрантов и студентов учреждения образования «Белорусский государственный университет информатики и радиоэлектроники», Минск, 19–23 апреля 2021 г. / редкол.:</a:t>
            </a:r>
            <a:br>
              <a:rPr lang="ru-RU" altLang="ru-RU" sz="1800">
                <a:solidFill>
                  <a:srgbClr val="548135"/>
                </a:solidFill>
              </a:rPr>
            </a:br>
            <a:r>
              <a:rPr lang="ru-RU" altLang="ru-RU" sz="1800">
                <a:solidFill>
                  <a:srgbClr val="548135"/>
                </a:solidFill>
              </a:rPr>
              <a:t>Д. В. Лихачевский [и др.]. – Минск: БГУИР, 2021. – С. 547-548. </a:t>
            </a:r>
            <a:endParaRPr lang="ru-RU" altLang="ru-RU"/>
          </a:p>
        </p:txBody>
      </p:sp>
      <p:sp>
        <p:nvSpPr>
          <p:cNvPr id="50186" name="Google Shape;476;p23">
            <a:extLst>
              <a:ext uri="{FF2B5EF4-FFF2-40B4-BE49-F238E27FC236}">
                <a16:creationId xmlns:a16="http://schemas.microsoft.com/office/drawing/2014/main" id="{B01ED515-801D-4601-A232-C98D944B8A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814388"/>
            <a:ext cx="71358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2F5496"/>
              </a:buClr>
              <a:buSzPts val="2400"/>
            </a:pPr>
            <a:r>
              <a:rPr lang="ru-RU" altLang="ru-RU" sz="2400"/>
              <a:t>По результатам дипломного проектирования опубликована 1 научная работа</a:t>
            </a:r>
            <a:endParaRPr lang="ru-RU" altLang="ru-RU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Google Shape;482;p24">
            <a:extLst>
              <a:ext uri="{FF2B5EF4-FFF2-40B4-BE49-F238E27FC236}">
                <a16:creationId xmlns:a16="http://schemas.microsoft.com/office/drawing/2014/main" id="{328F5C20-F121-4964-AD4D-CA0E8C6AB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8475" y="0"/>
            <a:ext cx="5343525" cy="6858000"/>
          </a:xfrm>
          <a:prstGeom prst="rect">
            <a:avLst/>
          </a:prstGeom>
          <a:solidFill>
            <a:srgbClr val="22425E"/>
          </a:solidFill>
          <a:ln w="25400">
            <a:solidFill>
              <a:srgbClr val="31538F"/>
            </a:solidFill>
            <a:round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SzPts val="1400"/>
            </a:pPr>
            <a:endParaRPr lang="ru-RU" altLang="ru-RU">
              <a:solidFill>
                <a:srgbClr val="FFFFFF"/>
              </a:solidFill>
            </a:endParaRPr>
          </a:p>
        </p:txBody>
      </p:sp>
      <p:pic>
        <p:nvPicPr>
          <p:cNvPr id="52227" name="Google Shape;483;p24">
            <a:extLst>
              <a:ext uri="{FF2B5EF4-FFF2-40B4-BE49-F238E27FC236}">
                <a16:creationId xmlns:a16="http://schemas.microsoft.com/office/drawing/2014/main" id="{7D3B30C4-4486-4932-BA93-5148ADF5B65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3" t="2" r="-5258" b="-9641"/>
          <a:stretch>
            <a:fillRect/>
          </a:stretch>
        </p:blipFill>
        <p:spPr bwMode="auto">
          <a:xfrm>
            <a:off x="2743200" y="0"/>
            <a:ext cx="5754688" cy="627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8" name="Google Shape;484;p24">
            <a:extLst>
              <a:ext uri="{FF2B5EF4-FFF2-40B4-BE49-F238E27FC236}">
                <a16:creationId xmlns:a16="http://schemas.microsoft.com/office/drawing/2014/main" id="{161DDCF3-2DFA-4FA4-87A6-7CC0BA13CE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9688" y="128588"/>
            <a:ext cx="6850063" cy="70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buSzPts val="1800"/>
              <a:buFont typeface="Calibri" panose="020F0502020204030204" pitchFamily="34" charset="0"/>
              <a:buNone/>
            </a:pPr>
            <a:r>
              <a:rPr lang="ru-RU" altLang="ru-RU" sz="3600" b="1">
                <a:solidFill>
                  <a:srgbClr val="2F549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СПРАВКА О ВНЕДРЕНИИ</a:t>
            </a:r>
            <a:endParaRPr lang="ru-RU" altLang="ru-RU">
              <a:cs typeface="Calibri" panose="020F0502020204030204" pitchFamily="34" charset="0"/>
            </a:endParaRPr>
          </a:p>
        </p:txBody>
      </p:sp>
      <p:sp>
        <p:nvSpPr>
          <p:cNvPr id="52229" name="Google Shape;485;p24">
            <a:extLst>
              <a:ext uri="{FF2B5EF4-FFF2-40B4-BE49-F238E27FC236}">
                <a16:creationId xmlns:a16="http://schemas.microsoft.com/office/drawing/2014/main" id="{84EB1DCB-263D-4F6A-BB18-8057B1FE5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525" y="1863725"/>
            <a:ext cx="6499225" cy="209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2F5496"/>
              </a:buClr>
              <a:buSzPts val="2600"/>
            </a:pPr>
            <a:r>
              <a:rPr lang="ru-RU" altLang="ru-RU" sz="2600"/>
              <a:t>Разработка носит прикладной характер,</a:t>
            </a:r>
            <a:br>
              <a:rPr lang="ru-RU" altLang="ru-RU" sz="2600"/>
            </a:br>
            <a:r>
              <a:rPr lang="ru-RU" altLang="ru-RU" sz="2600"/>
              <a:t>о чем свидетельствует наличие справки</a:t>
            </a:r>
            <a:br>
              <a:rPr lang="ru-RU" altLang="ru-RU" sz="2600"/>
            </a:br>
            <a:r>
              <a:rPr lang="ru-RU" altLang="ru-RU" sz="2600"/>
              <a:t>о том, что результаты дипломного проекта внедрены в производственный процесс </a:t>
            </a:r>
            <a:r>
              <a:rPr lang="ru-RU" altLang="ru-RU" sz="2600">
                <a:solidFill>
                  <a:srgbClr val="2F5496"/>
                </a:solidFill>
              </a:rPr>
              <a:t>ИООО «ЭПАМ Системз»</a:t>
            </a:r>
            <a:endParaRPr lang="ru-RU" altLang="ru-RU"/>
          </a:p>
        </p:txBody>
      </p:sp>
      <p:pic>
        <p:nvPicPr>
          <p:cNvPr id="52230" name="Google Shape;486;p24">
            <a:extLst>
              <a:ext uri="{FF2B5EF4-FFF2-40B4-BE49-F238E27FC236}">
                <a16:creationId xmlns:a16="http://schemas.microsoft.com/office/drawing/2014/main" id="{455ED7B0-0CE8-491A-9032-5DF57D913EB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900" y="128588"/>
            <a:ext cx="4894263" cy="653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31" name="Google Shape;487;p24">
            <a:extLst>
              <a:ext uri="{FF2B5EF4-FFF2-40B4-BE49-F238E27FC236}">
                <a16:creationId xmlns:a16="http://schemas.microsoft.com/office/drawing/2014/main" id="{27B74A21-04F9-4508-AA39-9AA3120C32EB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>
          <a:xfrm>
            <a:off x="11652250" y="6492875"/>
            <a:ext cx="5397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3A0D51F6-3427-4BD3-8E30-126AF187F140}" type="slidenum">
              <a:rPr lang="ru-RU" altLang="ru-RU" sz="2000" b="1" smtClean="0">
                <a:solidFill>
                  <a:srgbClr val="FFC000"/>
                </a:solidFill>
              </a:rPr>
              <a:pPr/>
              <a:t>25</a:t>
            </a:fld>
            <a:endParaRPr lang="ru-RU" altLang="ru-RU" sz="2000" b="1">
              <a:solidFill>
                <a:srgbClr val="FFC000"/>
              </a:solidFill>
            </a:endParaRPr>
          </a:p>
        </p:txBody>
      </p:sp>
      <p:pic>
        <p:nvPicPr>
          <p:cNvPr id="52232" name="Google Shape;488;p24">
            <a:extLst>
              <a:ext uri="{FF2B5EF4-FFF2-40B4-BE49-F238E27FC236}">
                <a16:creationId xmlns:a16="http://schemas.microsoft.com/office/drawing/2014/main" id="{9AAA48A4-CF80-405C-B563-6F0C4A3B6A0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88113"/>
            <a:ext cx="41576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33" name="Google Shape;489;p24">
            <a:extLst>
              <a:ext uri="{FF2B5EF4-FFF2-40B4-BE49-F238E27FC236}">
                <a16:creationId xmlns:a16="http://schemas.microsoft.com/office/drawing/2014/main" id="{3C8978E4-E0DE-46BD-922A-C681D377B9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91288"/>
            <a:ext cx="3606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180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ПРИМЕР СПРАВКИ О ВНЕДРЕНИИ</a:t>
            </a:r>
            <a:endParaRPr lang="ru-RU" altLang="ru-RU" sz="180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Google Shape;495;p25">
            <a:extLst>
              <a:ext uri="{FF2B5EF4-FFF2-40B4-BE49-F238E27FC236}">
                <a16:creationId xmlns:a16="http://schemas.microsoft.com/office/drawing/2014/main" id="{4690E5A0-4755-4689-A443-A4061111D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3713" y="0"/>
            <a:ext cx="4065587" cy="6858000"/>
          </a:xfrm>
          <a:prstGeom prst="rect">
            <a:avLst/>
          </a:prstGeom>
          <a:solidFill>
            <a:srgbClr val="22425E"/>
          </a:solidFill>
          <a:ln w="25400">
            <a:solidFill>
              <a:srgbClr val="31538F"/>
            </a:solidFill>
            <a:round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SzPts val="2000"/>
            </a:pPr>
            <a:endParaRPr lang="ru-RU" altLang="ru-RU" sz="2000">
              <a:solidFill>
                <a:srgbClr val="FFFFFF"/>
              </a:solidFill>
            </a:endParaRPr>
          </a:p>
        </p:txBody>
      </p:sp>
      <p:sp>
        <p:nvSpPr>
          <p:cNvPr id="54275" name="Google Shape;496;p25">
            <a:extLst>
              <a:ext uri="{FF2B5EF4-FFF2-40B4-BE49-F238E27FC236}">
                <a16:creationId xmlns:a16="http://schemas.microsoft.com/office/drawing/2014/main" id="{D43F70F1-4597-4BC7-A057-38527192C7A5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>
          <a:xfrm>
            <a:off x="11652250" y="6492875"/>
            <a:ext cx="5397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7A862CF5-D9CA-4ABD-9097-F9C597102873}" type="slidenum">
              <a:rPr lang="ru-RU" altLang="ru-RU" sz="2000" b="1" smtClean="0">
                <a:solidFill>
                  <a:srgbClr val="FFC000"/>
                </a:solidFill>
              </a:rPr>
              <a:pPr/>
              <a:t>26</a:t>
            </a:fld>
            <a:endParaRPr lang="ru-RU" altLang="ru-RU" sz="2000" b="1">
              <a:solidFill>
                <a:srgbClr val="FFC000"/>
              </a:solidFill>
            </a:endParaRPr>
          </a:p>
        </p:txBody>
      </p:sp>
      <p:sp>
        <p:nvSpPr>
          <p:cNvPr id="54276" name="Google Shape;497;p25">
            <a:extLst>
              <a:ext uri="{FF2B5EF4-FFF2-40B4-BE49-F238E27FC236}">
                <a16:creationId xmlns:a16="http://schemas.microsoft.com/office/drawing/2014/main" id="{14AEEB1A-421B-4F5A-8D0B-9918F5094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2350" y="1762125"/>
            <a:ext cx="6218238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buSzPts val="1800"/>
              <a:buFont typeface="Calibri" panose="020F0502020204030204" pitchFamily="34" charset="0"/>
              <a:buNone/>
            </a:pPr>
            <a:r>
              <a:rPr lang="ru-RU" altLang="ru-RU" sz="5400" b="1">
                <a:solidFill>
                  <a:srgbClr val="2F549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СПАСИБО</a:t>
            </a:r>
            <a:br>
              <a:rPr lang="ru-RU" altLang="ru-RU" sz="5400" b="1">
                <a:solidFill>
                  <a:srgbClr val="2F549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lang="ru-RU" altLang="ru-RU" sz="5400" b="1">
                <a:solidFill>
                  <a:srgbClr val="2F549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ЗА ВНИМАНИЕ! </a:t>
            </a:r>
            <a:endParaRPr lang="ru-RU" altLang="ru-RU">
              <a:cs typeface="Calibri" panose="020F0502020204030204" pitchFamily="34" charset="0"/>
            </a:endParaRPr>
          </a:p>
        </p:txBody>
      </p:sp>
      <p:pic>
        <p:nvPicPr>
          <p:cNvPr id="54277" name="Google Shape;498;p25">
            <a:extLst>
              <a:ext uri="{FF2B5EF4-FFF2-40B4-BE49-F238E27FC236}">
                <a16:creationId xmlns:a16="http://schemas.microsoft.com/office/drawing/2014/main" id="{7DB9F048-23DB-4BD3-807C-DCD99D08D12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2" r="20184" b="22986"/>
          <a:stretch>
            <a:fillRect/>
          </a:stretch>
        </p:blipFill>
        <p:spPr bwMode="auto">
          <a:xfrm>
            <a:off x="1982788" y="90488"/>
            <a:ext cx="6130925" cy="672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8" name="Google Shape;499;p25">
            <a:extLst>
              <a:ext uri="{FF2B5EF4-FFF2-40B4-BE49-F238E27FC236}">
                <a16:creationId xmlns:a16="http://schemas.microsoft.com/office/drawing/2014/main" id="{6B6651CB-74BD-40F4-9048-A841CDE9E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0175" y="2246313"/>
            <a:ext cx="3022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SzPts val="1800"/>
            </a:pPr>
            <a:r>
              <a:rPr lang="ru-RU" altLang="ru-RU" sz="1800">
                <a:solidFill>
                  <a:srgbClr val="FFFFFF"/>
                </a:solidFill>
              </a:rPr>
              <a:t>kanapelkayana@gmail.com</a:t>
            </a:r>
          </a:p>
        </p:txBody>
      </p:sp>
      <p:sp>
        <p:nvSpPr>
          <p:cNvPr id="54279" name="Google Shape;500;p25">
            <a:extLst>
              <a:ext uri="{FF2B5EF4-FFF2-40B4-BE49-F238E27FC236}">
                <a16:creationId xmlns:a16="http://schemas.microsoft.com/office/drawing/2014/main" id="{8F276F27-48E7-4808-B84D-A942B7691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5150" y="3108325"/>
            <a:ext cx="2093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SzPts val="1800"/>
            </a:pPr>
            <a:r>
              <a:rPr lang="ru-RU" altLang="ru-RU" sz="1800">
                <a:solidFill>
                  <a:srgbClr val="FFFFFF"/>
                </a:solidFill>
              </a:rPr>
              <a:t>@Yana Konopelko</a:t>
            </a:r>
          </a:p>
        </p:txBody>
      </p:sp>
      <p:sp>
        <p:nvSpPr>
          <p:cNvPr id="54280" name="Google Shape;501;p25">
            <a:extLst>
              <a:ext uri="{FF2B5EF4-FFF2-40B4-BE49-F238E27FC236}">
                <a16:creationId xmlns:a16="http://schemas.microsoft.com/office/drawing/2014/main" id="{CEA39B44-FD46-441A-A4BB-B3713D17D6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3575" y="2246313"/>
            <a:ext cx="8858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SzPts val="2000"/>
            </a:pPr>
            <a:r>
              <a:rPr lang="ru-RU" altLang="ru-RU" sz="2000">
                <a:solidFill>
                  <a:srgbClr val="FFC000"/>
                </a:solidFill>
              </a:rPr>
              <a:t>Email</a:t>
            </a:r>
            <a:r>
              <a:rPr lang="ru-RU" altLang="ru-RU" sz="2000">
                <a:solidFill>
                  <a:srgbClr val="404040"/>
                </a:solidFill>
              </a:rPr>
              <a:t>l</a:t>
            </a:r>
            <a:endParaRPr lang="ru-RU" altLang="ru-RU" sz="2000"/>
          </a:p>
        </p:txBody>
      </p:sp>
      <p:sp>
        <p:nvSpPr>
          <p:cNvPr id="54281" name="Google Shape;502;p25">
            <a:extLst>
              <a:ext uri="{FF2B5EF4-FFF2-40B4-BE49-F238E27FC236}">
                <a16:creationId xmlns:a16="http://schemas.microsoft.com/office/drawing/2014/main" id="{14B098D5-CEDD-4D4D-887F-8286DF2EC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7538" y="3089275"/>
            <a:ext cx="12969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SzPts val="2000"/>
            </a:pPr>
            <a:r>
              <a:rPr lang="ru-RU" altLang="ru-RU" sz="2000">
                <a:solidFill>
                  <a:srgbClr val="FFC000"/>
                </a:solidFill>
              </a:rPr>
              <a:t>Telegram</a:t>
            </a:r>
            <a:r>
              <a:rPr lang="ru-RU" altLang="ru-RU" sz="2000">
                <a:solidFill>
                  <a:srgbClr val="404040"/>
                </a:solidFill>
              </a:rPr>
              <a:t>l</a:t>
            </a:r>
            <a:endParaRPr lang="ru-RU" altLang="ru-RU" sz="2000"/>
          </a:p>
        </p:txBody>
      </p:sp>
      <p:pic>
        <p:nvPicPr>
          <p:cNvPr id="54282" name="Google Shape;503;p25">
            <a:extLst>
              <a:ext uri="{FF2B5EF4-FFF2-40B4-BE49-F238E27FC236}">
                <a16:creationId xmlns:a16="http://schemas.microsoft.com/office/drawing/2014/main" id="{EED25D9C-8DE3-4981-B0BB-5D9B37B1905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3038"/>
            <a:ext cx="4906963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83" name="Google Shape;504;p25">
            <a:extLst>
              <a:ext uri="{FF2B5EF4-FFF2-40B4-BE49-F238E27FC236}">
                <a16:creationId xmlns:a16="http://schemas.microsoft.com/office/drawing/2014/main" id="{F325CEAB-102E-4D9D-B1BB-50CA03DAD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88113"/>
            <a:ext cx="43053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180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КОНОПЕЛЬКО ЯНА,</a:t>
            </a:r>
            <a:r>
              <a:rPr lang="ru-RU" altLang="ru-RU" sz="180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гр. 714302</a:t>
            </a:r>
            <a:endParaRPr lang="ru-RU" altLang="ru-RU"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Google Shape;114;p3">
            <a:extLst>
              <a:ext uri="{FF2B5EF4-FFF2-40B4-BE49-F238E27FC236}">
                <a16:creationId xmlns:a16="http://schemas.microsoft.com/office/drawing/2014/main" id="{246B7AE7-E96D-43E8-9598-83B04F1F15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3725" y="0"/>
            <a:ext cx="5235575" cy="6858000"/>
          </a:xfrm>
          <a:prstGeom prst="rect">
            <a:avLst/>
          </a:prstGeom>
          <a:solidFill>
            <a:srgbClr val="22425E"/>
          </a:solidFill>
          <a:ln w="25400">
            <a:solidFill>
              <a:srgbClr val="31538F"/>
            </a:solidFill>
            <a:round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SzPts val="1400"/>
            </a:pPr>
            <a:endParaRPr lang="ru-RU" altLang="ru-RU">
              <a:solidFill>
                <a:srgbClr val="FFFFFF"/>
              </a:solidFill>
            </a:endParaRPr>
          </a:p>
        </p:txBody>
      </p:sp>
      <p:sp>
        <p:nvSpPr>
          <p:cNvPr id="7171" name="Google Shape;115;p3">
            <a:extLst>
              <a:ext uri="{FF2B5EF4-FFF2-40B4-BE49-F238E27FC236}">
                <a16:creationId xmlns:a16="http://schemas.microsoft.com/office/drawing/2014/main" id="{29010C09-AAD2-4EF8-8E37-97AA9738A201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>
          <a:xfrm>
            <a:off x="11847513" y="6492875"/>
            <a:ext cx="344487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1829FF82-ACE0-4EBB-88C9-92B23CC04F95}" type="slidenum">
              <a:rPr lang="ru-RU" altLang="ru-RU" sz="2000" b="1" smtClean="0">
                <a:solidFill>
                  <a:srgbClr val="FFC000"/>
                </a:solidFill>
              </a:rPr>
              <a:pPr/>
              <a:t>3</a:t>
            </a:fld>
            <a:endParaRPr lang="ru-RU" altLang="ru-RU" sz="2000" b="1">
              <a:solidFill>
                <a:srgbClr val="FFC000"/>
              </a:solidFill>
            </a:endParaRPr>
          </a:p>
        </p:txBody>
      </p:sp>
      <p:sp>
        <p:nvSpPr>
          <p:cNvPr id="7172" name="Google Shape;116;p3">
            <a:extLst>
              <a:ext uri="{FF2B5EF4-FFF2-40B4-BE49-F238E27FC236}">
                <a16:creationId xmlns:a16="http://schemas.microsoft.com/office/drawing/2014/main" id="{29C5AD5F-2AEF-4719-971A-2DFB48D06E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8750"/>
            <a:ext cx="6943725" cy="124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buSzPts val="1800"/>
              <a:buFont typeface="Calibri" panose="020F0502020204030204" pitchFamily="34" charset="0"/>
              <a:buNone/>
            </a:pPr>
            <a:r>
              <a:rPr lang="ru-RU" altLang="ru-RU" sz="3600" b="1">
                <a:solidFill>
                  <a:srgbClr val="2F549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ЦЕЛЬ ДИПЛОМНОГО ПРОЕКТА</a:t>
            </a:r>
            <a:endParaRPr lang="ru-RU" altLang="ru-RU">
              <a:cs typeface="Calibri" panose="020F0502020204030204" pitchFamily="34" charset="0"/>
            </a:endParaRPr>
          </a:p>
        </p:txBody>
      </p:sp>
      <p:grpSp>
        <p:nvGrpSpPr>
          <p:cNvPr id="7173" name="Google Shape;117;p3">
            <a:extLst>
              <a:ext uri="{FF2B5EF4-FFF2-40B4-BE49-F238E27FC236}">
                <a16:creationId xmlns:a16="http://schemas.microsoft.com/office/drawing/2014/main" id="{3FC5F686-8E2F-4010-BD38-24915E70AF40}"/>
              </a:ext>
            </a:extLst>
          </p:cNvPr>
          <p:cNvGrpSpPr>
            <a:grpSpLocks/>
          </p:cNvGrpSpPr>
          <p:nvPr/>
        </p:nvGrpSpPr>
        <p:grpSpPr bwMode="auto">
          <a:xfrm>
            <a:off x="0" y="342900"/>
            <a:ext cx="12168188" cy="6515100"/>
            <a:chOff x="0" y="342974"/>
            <a:chExt cx="12168746" cy="6515025"/>
          </a:xfrm>
        </p:grpSpPr>
        <p:pic>
          <p:nvPicPr>
            <p:cNvPr id="7174" name="Google Shape;118;p3">
              <a:extLst>
                <a:ext uri="{FF2B5EF4-FFF2-40B4-BE49-F238E27FC236}">
                  <a16:creationId xmlns:a16="http://schemas.microsoft.com/office/drawing/2014/main" id="{EB4DF363-1270-4FEA-BD08-4F654AB7D0A7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523497"/>
              <a:ext cx="3970421" cy="334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5" name="Google Shape;119;p3">
              <a:extLst>
                <a:ext uri="{FF2B5EF4-FFF2-40B4-BE49-F238E27FC236}">
                  <a16:creationId xmlns:a16="http://schemas.microsoft.com/office/drawing/2014/main" id="{A8A99561-9A23-46BF-888C-FE0ACF9EFB74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t="29323" r="-9641" b="-5258"/>
            <a:stretch>
              <a:fillRect/>
            </a:stretch>
          </p:blipFill>
          <p:spPr bwMode="auto">
            <a:xfrm rot="5400000" flipH="1">
              <a:off x="1175366" y="372214"/>
              <a:ext cx="5761168" cy="5702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76" name="Google Shape;120;p3">
              <a:extLst>
                <a:ext uri="{FF2B5EF4-FFF2-40B4-BE49-F238E27FC236}">
                  <a16:creationId xmlns:a16="http://schemas.microsoft.com/office/drawing/2014/main" id="{0C66A1CB-E7DD-4DFA-86D0-0D78552560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127" y="2092740"/>
              <a:ext cx="6137239" cy="2554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buSzPts val="3200"/>
              </a:pPr>
              <a:r>
                <a:rPr lang="ru-RU" altLang="ru-RU" sz="3200"/>
                <a:t>Разработать программное средство управления онлайн-курсом корпоративного обучения сотрудников</a:t>
              </a:r>
              <a:br>
                <a:rPr lang="ru-RU" altLang="ru-RU" sz="3200"/>
              </a:br>
              <a:r>
                <a:rPr lang="ru-RU" altLang="ru-RU" sz="3200"/>
                <a:t>IT-компании</a:t>
              </a:r>
              <a:endParaRPr lang="ru-RU" altLang="ru-RU"/>
            </a:p>
          </p:txBody>
        </p:sp>
        <p:sp>
          <p:nvSpPr>
            <p:cNvPr id="7177" name="Google Shape;121;p3">
              <a:extLst>
                <a:ext uri="{FF2B5EF4-FFF2-40B4-BE49-F238E27FC236}">
                  <a16:creationId xmlns:a16="http://schemas.microsoft.com/office/drawing/2014/main" id="{E3A0FD3A-5A55-4C6D-A754-9C02B885D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9265" y="1390793"/>
              <a:ext cx="4808652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>
                <a:buClr>
                  <a:srgbClr val="FFFFFF"/>
                </a:buClr>
                <a:buSzPts val="1800"/>
              </a:pPr>
              <a:r>
                <a:rPr lang="ru-RU" altLang="ru-RU" sz="1800">
                  <a:solidFill>
                    <a:srgbClr val="FFFFFF"/>
                  </a:solidFill>
                </a:rPr>
                <a:t>Выполнить обзор и анализ предметной области, а также существующих программных решений</a:t>
              </a:r>
              <a:endParaRPr lang="ru-RU" altLang="ru-RU"/>
            </a:p>
          </p:txBody>
        </p:sp>
        <p:sp>
          <p:nvSpPr>
            <p:cNvPr id="7178" name="Google Shape;122;p3">
              <a:extLst>
                <a:ext uri="{FF2B5EF4-FFF2-40B4-BE49-F238E27FC236}">
                  <a16:creationId xmlns:a16="http://schemas.microsoft.com/office/drawing/2014/main" id="{4BED40F1-A9B9-4B74-A8E1-273E44B867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0094" y="2521854"/>
              <a:ext cx="4808652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>
                <a:buClr>
                  <a:srgbClr val="FFFFFF"/>
                </a:buClr>
                <a:buSzPts val="1800"/>
              </a:pPr>
              <a:r>
                <a:rPr lang="ru-RU" altLang="ru-RU" sz="1800">
                  <a:solidFill>
                    <a:srgbClr val="FFFFFF"/>
                  </a:solidFill>
                </a:rPr>
                <a:t>Осуществить моделирование предметной области и разработать требования</a:t>
              </a:r>
              <a:br>
                <a:rPr lang="ru-RU" altLang="ru-RU" sz="1800">
                  <a:solidFill>
                    <a:srgbClr val="FFFFFF"/>
                  </a:solidFill>
                </a:rPr>
              </a:br>
              <a:r>
                <a:rPr lang="ru-RU" altLang="ru-RU" sz="1800">
                  <a:solidFill>
                    <a:srgbClr val="FFFFFF"/>
                  </a:solidFill>
                </a:rPr>
                <a:t>к программному средству</a:t>
              </a:r>
              <a:endParaRPr lang="ru-RU" altLang="ru-RU"/>
            </a:p>
          </p:txBody>
        </p:sp>
        <p:sp>
          <p:nvSpPr>
            <p:cNvPr id="7179" name="Google Shape;123;p3">
              <a:extLst>
                <a:ext uri="{FF2B5EF4-FFF2-40B4-BE49-F238E27FC236}">
                  <a16:creationId xmlns:a16="http://schemas.microsoft.com/office/drawing/2014/main" id="{2AD0E2DE-EC49-4A64-BFDF-FBE40464F2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9265" y="3691113"/>
              <a:ext cx="4808652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>
                <a:buClr>
                  <a:srgbClr val="FFFFFF"/>
                </a:buClr>
                <a:buSzPts val="1800"/>
              </a:pPr>
              <a:r>
                <a:rPr lang="ru-RU" altLang="ru-RU" sz="1800">
                  <a:solidFill>
                    <a:srgbClr val="FFFFFF"/>
                  </a:solidFill>
                </a:rPr>
                <a:t>Спроектировать, разработать и протестировать программное средство</a:t>
              </a:r>
              <a:endParaRPr lang="ru-RU" altLang="ru-RU"/>
            </a:p>
          </p:txBody>
        </p:sp>
        <p:sp>
          <p:nvSpPr>
            <p:cNvPr id="7180" name="Google Shape;124;p3">
              <a:extLst>
                <a:ext uri="{FF2B5EF4-FFF2-40B4-BE49-F238E27FC236}">
                  <a16:creationId xmlns:a16="http://schemas.microsoft.com/office/drawing/2014/main" id="{68849643-C89B-4B0A-88F3-E85FAC59C8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55502" y="4609385"/>
              <a:ext cx="4808652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>
                <a:buClr>
                  <a:srgbClr val="FFFFFF"/>
                </a:buClr>
                <a:buSzPts val="1800"/>
              </a:pPr>
              <a:r>
                <a:rPr lang="ru-RU" altLang="ru-RU" sz="1800">
                  <a:solidFill>
                    <a:srgbClr val="FFFFFF"/>
                  </a:solidFill>
                </a:rPr>
                <a:t>Провести технико-экономическое обоснование эффективности разработки</a:t>
              </a:r>
              <a:br>
                <a:rPr lang="ru-RU" altLang="ru-RU" sz="1800">
                  <a:solidFill>
                    <a:srgbClr val="FFFFFF"/>
                  </a:solidFill>
                </a:rPr>
              </a:br>
              <a:r>
                <a:rPr lang="ru-RU" altLang="ru-RU" sz="1800">
                  <a:solidFill>
                    <a:srgbClr val="FFFFFF"/>
                  </a:solidFill>
                </a:rPr>
                <a:t>и реализации программного средства</a:t>
              </a:r>
              <a:endParaRPr lang="ru-RU" altLang="ru-RU"/>
            </a:p>
          </p:txBody>
        </p:sp>
        <p:grpSp>
          <p:nvGrpSpPr>
            <p:cNvPr id="7181" name="Google Shape;125;p3">
              <a:extLst>
                <a:ext uri="{FF2B5EF4-FFF2-40B4-BE49-F238E27FC236}">
                  <a16:creationId xmlns:a16="http://schemas.microsoft.com/office/drawing/2014/main" id="{56FFE88E-5752-44EA-AE2F-9BF7DE360E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10859" y="1427471"/>
              <a:ext cx="665268" cy="665268"/>
              <a:chOff x="5564690" y="1658146"/>
              <a:chExt cx="665268" cy="665268"/>
            </a:xfrm>
          </p:grpSpPr>
          <p:sp>
            <p:nvSpPr>
              <p:cNvPr id="7192" name="Google Shape;126;p3">
                <a:extLst>
                  <a:ext uri="{FF2B5EF4-FFF2-40B4-BE49-F238E27FC236}">
                    <a16:creationId xmlns:a16="http://schemas.microsoft.com/office/drawing/2014/main" id="{96876A72-05BF-49DE-8554-C9AA6AAB4F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689455">
                <a:off x="5662115" y="1755571"/>
                <a:ext cx="470418" cy="470418"/>
              </a:xfrm>
              <a:prstGeom prst="roundRect">
                <a:avLst>
                  <a:gd name="adj" fmla="val 16667"/>
                </a:avLst>
              </a:prstGeom>
              <a:solidFill>
                <a:srgbClr val="6197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eaLnBrk="1" hangingPunct="1">
                  <a:buSzPts val="1800"/>
                </a:pPr>
                <a:endParaRPr lang="ru-RU" altLang="ru-RU" sz="180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7193" name="Google Shape;127;p3">
                <a:extLst>
                  <a:ext uri="{FF2B5EF4-FFF2-40B4-BE49-F238E27FC236}">
                    <a16:creationId xmlns:a16="http://schemas.microsoft.com/office/drawing/2014/main" id="{98E20D61-094C-4537-9293-82D2BC0276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77296" y="1806114"/>
                <a:ext cx="41870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25" tIns="45700" rIns="91425" bIns="45700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eaLnBrk="1" hangingPunct="1">
                  <a:buSzPts val="1800"/>
                </a:pPr>
                <a:r>
                  <a:rPr lang="ru-RU" altLang="ru-RU" sz="1800" b="1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rPr>
                  <a:t>1</a:t>
                </a:r>
                <a:endParaRPr lang="ru-RU" altLang="ru-RU">
                  <a:solidFill>
                    <a:srgbClr val="FFFFFF"/>
                  </a:solidFill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7182" name="Google Shape;128;p3">
              <a:extLst>
                <a:ext uri="{FF2B5EF4-FFF2-40B4-BE49-F238E27FC236}">
                  <a16:creationId xmlns:a16="http://schemas.microsoft.com/office/drawing/2014/main" id="{86B62E76-D9DD-4942-B3B8-31C42DD982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06787" y="4734226"/>
              <a:ext cx="665268" cy="665268"/>
              <a:chOff x="5564690" y="1658146"/>
              <a:chExt cx="665268" cy="665268"/>
            </a:xfrm>
          </p:grpSpPr>
          <p:sp>
            <p:nvSpPr>
              <p:cNvPr id="7190" name="Google Shape;129;p3">
                <a:extLst>
                  <a:ext uri="{FF2B5EF4-FFF2-40B4-BE49-F238E27FC236}">
                    <a16:creationId xmlns:a16="http://schemas.microsoft.com/office/drawing/2014/main" id="{448D009D-B748-49EC-BE4F-4651F7DE34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689455">
                <a:off x="5662115" y="1755571"/>
                <a:ext cx="470418" cy="470418"/>
              </a:xfrm>
              <a:prstGeom prst="roundRect">
                <a:avLst>
                  <a:gd name="adj" fmla="val 16667"/>
                </a:avLst>
              </a:prstGeom>
              <a:solidFill>
                <a:srgbClr val="6197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eaLnBrk="1" hangingPunct="1">
                  <a:buSzPts val="1800"/>
                </a:pPr>
                <a:endParaRPr lang="ru-RU" altLang="ru-RU" sz="180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7191" name="Google Shape;130;p3">
                <a:extLst>
                  <a:ext uri="{FF2B5EF4-FFF2-40B4-BE49-F238E27FC236}">
                    <a16:creationId xmlns:a16="http://schemas.microsoft.com/office/drawing/2014/main" id="{5B1D6CC2-1153-4AF0-A097-F953B8609B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77296" y="1806114"/>
                <a:ext cx="41870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25" tIns="45700" rIns="91425" bIns="45700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eaLnBrk="1" hangingPunct="1">
                  <a:buSzPts val="1800"/>
                </a:pPr>
                <a:r>
                  <a:rPr lang="ru-RU" altLang="ru-RU" sz="1800" b="1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rPr>
                  <a:t>4</a:t>
                </a:r>
                <a:endParaRPr lang="ru-RU" altLang="ru-RU">
                  <a:solidFill>
                    <a:srgbClr val="FFFFFF"/>
                  </a:solidFill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7183" name="Google Shape;131;p3">
              <a:extLst>
                <a:ext uri="{FF2B5EF4-FFF2-40B4-BE49-F238E27FC236}">
                  <a16:creationId xmlns:a16="http://schemas.microsoft.com/office/drawing/2014/main" id="{4C0C8CD3-AAA2-4B81-A48A-8364E16227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5337" y="3687791"/>
              <a:ext cx="665268" cy="665268"/>
              <a:chOff x="5564690" y="1658146"/>
              <a:chExt cx="665268" cy="665268"/>
            </a:xfrm>
          </p:grpSpPr>
          <p:sp>
            <p:nvSpPr>
              <p:cNvPr id="7188" name="Google Shape;132;p3">
                <a:extLst>
                  <a:ext uri="{FF2B5EF4-FFF2-40B4-BE49-F238E27FC236}">
                    <a16:creationId xmlns:a16="http://schemas.microsoft.com/office/drawing/2014/main" id="{DB5FCC11-9488-404E-B2AB-2E9118B769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689455">
                <a:off x="5662115" y="1755571"/>
                <a:ext cx="470418" cy="470418"/>
              </a:xfrm>
              <a:prstGeom prst="roundRect">
                <a:avLst>
                  <a:gd name="adj" fmla="val 16667"/>
                </a:avLst>
              </a:prstGeom>
              <a:solidFill>
                <a:srgbClr val="6197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eaLnBrk="1" hangingPunct="1">
                  <a:buSzPts val="1800"/>
                </a:pPr>
                <a:endParaRPr lang="ru-RU" altLang="ru-RU" sz="180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7189" name="Google Shape;133;p3">
                <a:extLst>
                  <a:ext uri="{FF2B5EF4-FFF2-40B4-BE49-F238E27FC236}">
                    <a16:creationId xmlns:a16="http://schemas.microsoft.com/office/drawing/2014/main" id="{38DEF7A4-0D01-47ED-9DD7-3ED599467E7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77296" y="1806114"/>
                <a:ext cx="41870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25" tIns="45700" rIns="91425" bIns="45700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eaLnBrk="1" hangingPunct="1">
                  <a:buSzPts val="1800"/>
                </a:pPr>
                <a:r>
                  <a:rPr lang="ru-RU" altLang="ru-RU" sz="1800" b="1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rPr>
                  <a:t>3</a:t>
                </a:r>
                <a:endParaRPr lang="ru-RU" altLang="ru-RU">
                  <a:solidFill>
                    <a:srgbClr val="FFFFFF"/>
                  </a:solidFill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7184" name="Google Shape;134;p3">
              <a:extLst>
                <a:ext uri="{FF2B5EF4-FFF2-40B4-BE49-F238E27FC236}">
                  <a16:creationId xmlns:a16="http://schemas.microsoft.com/office/drawing/2014/main" id="{4831CC3B-87C4-4310-BB82-CFF9BABF4C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00183" y="2558290"/>
              <a:ext cx="665268" cy="665268"/>
              <a:chOff x="5564690" y="1658146"/>
              <a:chExt cx="665268" cy="665268"/>
            </a:xfrm>
          </p:grpSpPr>
          <p:sp>
            <p:nvSpPr>
              <p:cNvPr id="7186" name="Google Shape;135;p3">
                <a:extLst>
                  <a:ext uri="{FF2B5EF4-FFF2-40B4-BE49-F238E27FC236}">
                    <a16:creationId xmlns:a16="http://schemas.microsoft.com/office/drawing/2014/main" id="{77E59C59-F5D0-4F98-9C60-01C338AF7C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689455">
                <a:off x="5662115" y="1755571"/>
                <a:ext cx="470418" cy="470418"/>
              </a:xfrm>
              <a:prstGeom prst="roundRect">
                <a:avLst>
                  <a:gd name="adj" fmla="val 16667"/>
                </a:avLst>
              </a:prstGeom>
              <a:solidFill>
                <a:srgbClr val="6197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eaLnBrk="1" hangingPunct="1">
                  <a:buSzPts val="1800"/>
                </a:pPr>
                <a:endParaRPr lang="ru-RU" altLang="ru-RU" sz="180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7187" name="Google Shape;136;p3">
                <a:extLst>
                  <a:ext uri="{FF2B5EF4-FFF2-40B4-BE49-F238E27FC236}">
                    <a16:creationId xmlns:a16="http://schemas.microsoft.com/office/drawing/2014/main" id="{18D6C07B-B7C2-43A3-8E84-4C2F832B68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77296" y="1806114"/>
                <a:ext cx="41870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25" tIns="45700" rIns="91425" bIns="45700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eaLnBrk="1" hangingPunct="1">
                  <a:buSzPts val="1800"/>
                </a:pPr>
                <a:r>
                  <a:rPr lang="ru-RU" altLang="ru-RU" sz="1800" b="1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rPr>
                  <a:t>2</a:t>
                </a:r>
                <a:endParaRPr lang="ru-RU" altLang="ru-RU">
                  <a:solidFill>
                    <a:srgbClr val="FFFFFF"/>
                  </a:solidFill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7185" name="Google Shape;137;p3">
              <a:extLst>
                <a:ext uri="{FF2B5EF4-FFF2-40B4-BE49-F238E27FC236}">
                  <a16:creationId xmlns:a16="http://schemas.microsoft.com/office/drawing/2014/main" id="{D185DDE5-3B57-4CF3-9FDC-44B9BE95E5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07295" y="523291"/>
              <a:ext cx="5150506" cy="4700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  <a:buSzPts val="1800"/>
                <a:buFont typeface="Calibri" panose="020F0502020204030204" pitchFamily="34" charset="0"/>
                <a:buNone/>
              </a:pPr>
              <a:r>
                <a:rPr lang="ru-RU" altLang="ru-RU" sz="3200" b="1">
                  <a:solidFill>
                    <a:srgbClr val="BF9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ЗАДАЧИ</a:t>
              </a:r>
              <a:endParaRPr lang="ru-RU" altLang="ru-RU">
                <a:cs typeface="Calibri" panose="020F0502020204030204" pitchFamily="34" charset="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Google Shape;143;p4">
            <a:extLst>
              <a:ext uri="{FF2B5EF4-FFF2-40B4-BE49-F238E27FC236}">
                <a16:creationId xmlns:a16="http://schemas.microsoft.com/office/drawing/2014/main" id="{6DB9B951-C1C3-4527-A951-3FBC2F70A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6425" y="11113"/>
            <a:ext cx="5235575" cy="6846887"/>
          </a:xfrm>
          <a:prstGeom prst="rect">
            <a:avLst/>
          </a:prstGeom>
          <a:solidFill>
            <a:srgbClr val="22425E"/>
          </a:solidFill>
          <a:ln w="25400">
            <a:solidFill>
              <a:srgbClr val="31538F"/>
            </a:solidFill>
            <a:round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SzPts val="1400"/>
            </a:pPr>
            <a:endParaRPr lang="ru-RU" altLang="ru-RU">
              <a:solidFill>
                <a:srgbClr val="FFFFFF"/>
              </a:solidFill>
            </a:endParaRPr>
          </a:p>
        </p:txBody>
      </p:sp>
      <p:sp>
        <p:nvSpPr>
          <p:cNvPr id="9219" name="Google Shape;144;p4">
            <a:extLst>
              <a:ext uri="{FF2B5EF4-FFF2-40B4-BE49-F238E27FC236}">
                <a16:creationId xmlns:a16="http://schemas.microsoft.com/office/drawing/2014/main" id="{A10283C0-C5C4-406F-BCF0-E46C97B91856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>
          <a:xfrm>
            <a:off x="11847513" y="6492875"/>
            <a:ext cx="344487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C5C99437-A906-4855-8964-02CDB6642C4D}" type="slidenum">
              <a:rPr lang="ru-RU" altLang="ru-RU" sz="2000" b="1" smtClean="0">
                <a:solidFill>
                  <a:srgbClr val="FFC000"/>
                </a:solidFill>
              </a:rPr>
              <a:pPr/>
              <a:t>4</a:t>
            </a:fld>
            <a:endParaRPr lang="ru-RU" altLang="ru-RU" sz="2000" b="1">
              <a:solidFill>
                <a:srgbClr val="FFC000"/>
              </a:solidFill>
            </a:endParaRPr>
          </a:p>
        </p:txBody>
      </p:sp>
      <p:sp>
        <p:nvSpPr>
          <p:cNvPr id="9220" name="Google Shape;145;p4">
            <a:extLst>
              <a:ext uri="{FF2B5EF4-FFF2-40B4-BE49-F238E27FC236}">
                <a16:creationId xmlns:a16="http://schemas.microsoft.com/office/drawing/2014/main" id="{46B36EF4-37DE-4939-A0F8-8AD4155FDD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50" y="192088"/>
            <a:ext cx="6900863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buSzPts val="1800"/>
              <a:buFont typeface="Calibri" panose="020F0502020204030204" pitchFamily="34" charset="0"/>
              <a:buNone/>
            </a:pPr>
            <a:r>
              <a:rPr lang="ru-RU" altLang="ru-RU" sz="3600" b="1">
                <a:solidFill>
                  <a:srgbClr val="2F549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АНАЛОГИ</a:t>
            </a:r>
            <a:br>
              <a:rPr lang="ru-RU" altLang="ru-RU" sz="3600" b="1">
                <a:solidFill>
                  <a:srgbClr val="2F549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r>
              <a:rPr lang="ru-RU" altLang="ru-RU" sz="3600" b="1">
                <a:solidFill>
                  <a:srgbClr val="2F549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ПРОГРАММНОГО СРЕДСТВА</a:t>
            </a:r>
            <a:endParaRPr lang="ru-RU" altLang="ru-RU">
              <a:cs typeface="Calibri" panose="020F0502020204030204" pitchFamily="34" charset="0"/>
            </a:endParaRPr>
          </a:p>
        </p:txBody>
      </p:sp>
      <p:grpSp>
        <p:nvGrpSpPr>
          <p:cNvPr id="9221" name="Google Shape;146;p4">
            <a:extLst>
              <a:ext uri="{FF2B5EF4-FFF2-40B4-BE49-F238E27FC236}">
                <a16:creationId xmlns:a16="http://schemas.microsoft.com/office/drawing/2014/main" id="{73A13085-03C9-4BA8-9981-E8258F980248}"/>
              </a:ext>
            </a:extLst>
          </p:cNvPr>
          <p:cNvGrpSpPr>
            <a:grpSpLocks/>
          </p:cNvGrpSpPr>
          <p:nvPr/>
        </p:nvGrpSpPr>
        <p:grpSpPr bwMode="auto">
          <a:xfrm>
            <a:off x="603250" y="1508125"/>
            <a:ext cx="5662613" cy="1100138"/>
            <a:chOff x="309271" y="1702638"/>
            <a:chExt cx="5661894" cy="1100796"/>
          </a:xfrm>
        </p:grpSpPr>
        <p:pic>
          <p:nvPicPr>
            <p:cNvPr id="9257" name="Google Shape;147;p4">
              <a:extLst>
                <a:ext uri="{FF2B5EF4-FFF2-40B4-BE49-F238E27FC236}">
                  <a16:creationId xmlns:a16="http://schemas.microsoft.com/office/drawing/2014/main" id="{859EE92A-9E37-479D-934D-13D5731D1BFA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271" y="1869381"/>
              <a:ext cx="3093118" cy="583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58" name="Google Shape;148;p4">
              <a:extLst>
                <a:ext uri="{FF2B5EF4-FFF2-40B4-BE49-F238E27FC236}">
                  <a16:creationId xmlns:a16="http://schemas.microsoft.com/office/drawing/2014/main" id="{2C7513F5-FA8A-4452-89F5-34B501A87547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4514" y="2349336"/>
              <a:ext cx="2196651" cy="4540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59" name="Google Shape;149;p4">
              <a:extLst>
                <a:ext uri="{FF2B5EF4-FFF2-40B4-BE49-F238E27FC236}">
                  <a16:creationId xmlns:a16="http://schemas.microsoft.com/office/drawing/2014/main" id="{F464822E-BC5E-48D1-BC3B-765A674F0C91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2325" y="1702638"/>
              <a:ext cx="1804484" cy="562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222" name="Google Shape;150;p4">
            <a:extLst>
              <a:ext uri="{FF2B5EF4-FFF2-40B4-BE49-F238E27FC236}">
                <a16:creationId xmlns:a16="http://schemas.microsoft.com/office/drawing/2014/main" id="{4A2D16E6-01AA-4D63-A330-14D9BDE3F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6000" y="1470025"/>
            <a:ext cx="4397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2000"/>
            </a:pPr>
            <a:r>
              <a:rPr lang="ru-RU" altLang="ru-RU" sz="2000">
                <a:solidFill>
                  <a:srgbClr val="FFFFFF"/>
                </a:solidFill>
              </a:rPr>
              <a:t>Простота</a:t>
            </a:r>
            <a:r>
              <a:rPr lang="ru-RU" altLang="ru-RU" sz="2000">
                <a:solidFill>
                  <a:srgbClr val="FFFFFF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 использования</a:t>
            </a:r>
            <a:endParaRPr lang="ru-RU" altLang="ru-RU"/>
          </a:p>
        </p:txBody>
      </p:sp>
      <p:sp>
        <p:nvSpPr>
          <p:cNvPr id="9223" name="Google Shape;151;p4">
            <a:extLst>
              <a:ext uri="{FF2B5EF4-FFF2-40B4-BE49-F238E27FC236}">
                <a16:creationId xmlns:a16="http://schemas.microsoft.com/office/drawing/2014/main" id="{5E20A447-9445-4EDA-AA97-144A182F7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2613" y="363538"/>
            <a:ext cx="5227637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buSzPts val="1800"/>
              <a:buFont typeface="Calibri" panose="020F0502020204030204" pitchFamily="34" charset="0"/>
              <a:buNone/>
            </a:pPr>
            <a:r>
              <a:rPr lang="ru-RU" altLang="ru-RU" sz="2800" b="1">
                <a:solidFill>
                  <a:srgbClr val="BF9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КРИТЕРИИ ДЛЯ СРАВНЕНИЯ</a:t>
            </a:r>
            <a:endParaRPr lang="ru-RU" altLang="ru-RU">
              <a:cs typeface="Calibri" panose="020F0502020204030204" pitchFamily="34" charset="0"/>
            </a:endParaRPr>
          </a:p>
        </p:txBody>
      </p:sp>
      <p:sp>
        <p:nvSpPr>
          <p:cNvPr id="9224" name="Google Shape;152;p4">
            <a:extLst>
              <a:ext uri="{FF2B5EF4-FFF2-40B4-BE49-F238E27FC236}">
                <a16:creationId xmlns:a16="http://schemas.microsoft.com/office/drawing/2014/main" id="{2298D440-9E01-4E96-AB49-7E7DCD151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4100" y="2327275"/>
            <a:ext cx="26765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2000"/>
            </a:pPr>
            <a:r>
              <a:rPr lang="ru-RU" altLang="ru-RU" sz="2000">
                <a:solidFill>
                  <a:srgbClr val="FFFFFF"/>
                </a:solidFill>
              </a:rPr>
              <a:t>Гибкость настроек</a:t>
            </a:r>
            <a:endParaRPr lang="ru-RU" altLang="ru-RU"/>
          </a:p>
        </p:txBody>
      </p:sp>
      <p:sp>
        <p:nvSpPr>
          <p:cNvPr id="9225" name="Google Shape;153;p4">
            <a:extLst>
              <a:ext uri="{FF2B5EF4-FFF2-40B4-BE49-F238E27FC236}">
                <a16:creationId xmlns:a16="http://schemas.microsoft.com/office/drawing/2014/main" id="{C1518D75-1A0D-4983-978C-D0C8AAB4B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4100" y="3106738"/>
            <a:ext cx="48164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2000"/>
            </a:pPr>
            <a:r>
              <a:rPr lang="ru-RU" altLang="ru-RU" sz="2000">
                <a:solidFill>
                  <a:srgbClr val="FFFFFF"/>
                </a:solidFill>
              </a:rPr>
              <a:t>Управление учебным контентом</a:t>
            </a:r>
            <a:endParaRPr lang="ru-RU" altLang="ru-RU"/>
          </a:p>
        </p:txBody>
      </p:sp>
      <p:sp>
        <p:nvSpPr>
          <p:cNvPr id="9226" name="Google Shape;154;p4">
            <a:extLst>
              <a:ext uri="{FF2B5EF4-FFF2-40B4-BE49-F238E27FC236}">
                <a16:creationId xmlns:a16="http://schemas.microsoft.com/office/drawing/2014/main" id="{87022DC1-170C-4999-A853-333D2AF94D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0613" y="3930650"/>
            <a:ext cx="47196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2000"/>
            </a:pPr>
            <a:r>
              <a:rPr lang="ru-RU" altLang="ru-RU" sz="2000">
                <a:solidFill>
                  <a:srgbClr val="FFFFFF"/>
                </a:solidFill>
              </a:rPr>
              <a:t>Управление пользователями</a:t>
            </a:r>
            <a:endParaRPr lang="ru-RU" altLang="ru-RU"/>
          </a:p>
        </p:txBody>
      </p:sp>
      <p:sp>
        <p:nvSpPr>
          <p:cNvPr id="9227" name="Google Shape;155;p4">
            <a:extLst>
              <a:ext uri="{FF2B5EF4-FFF2-40B4-BE49-F238E27FC236}">
                <a16:creationId xmlns:a16="http://schemas.microsoft.com/office/drawing/2014/main" id="{3ABA6766-69CF-4B0C-BEF0-AC671583A3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4100" y="4673600"/>
            <a:ext cx="48164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2000"/>
            </a:pPr>
            <a:r>
              <a:rPr lang="ru-RU" altLang="ru-RU" sz="2000">
                <a:solidFill>
                  <a:srgbClr val="FFFFFF"/>
                </a:solidFill>
              </a:rPr>
              <a:t>Сертификация сотрудников</a:t>
            </a:r>
            <a:endParaRPr lang="ru-RU" altLang="ru-RU"/>
          </a:p>
        </p:txBody>
      </p:sp>
      <p:sp>
        <p:nvSpPr>
          <p:cNvPr id="9228" name="Google Shape;156;p4">
            <a:extLst>
              <a:ext uri="{FF2B5EF4-FFF2-40B4-BE49-F238E27FC236}">
                <a16:creationId xmlns:a16="http://schemas.microsoft.com/office/drawing/2014/main" id="{1E68F70D-F8A5-4313-BC09-A112251FC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4100" y="5386388"/>
            <a:ext cx="48164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2000"/>
            </a:pPr>
            <a:r>
              <a:rPr lang="ru-RU" altLang="ru-RU" sz="2000">
                <a:solidFill>
                  <a:srgbClr val="FFFFFF"/>
                </a:solidFill>
              </a:rPr>
              <a:t>Формирование отчетности</a:t>
            </a:r>
            <a:endParaRPr lang="ru-RU" altLang="ru-RU"/>
          </a:p>
          <a:p>
            <a:pPr eaLnBrk="1" hangingPunct="1">
              <a:buClr>
                <a:srgbClr val="FFFFFF"/>
              </a:buClr>
              <a:buSzPts val="2000"/>
            </a:pPr>
            <a:r>
              <a:rPr lang="ru-RU" altLang="ru-RU" sz="2000">
                <a:solidFill>
                  <a:srgbClr val="FFFFFF"/>
                </a:solidFill>
              </a:rPr>
              <a:t>и статистики</a:t>
            </a:r>
            <a:endParaRPr lang="ru-RU" altLang="ru-RU"/>
          </a:p>
        </p:txBody>
      </p:sp>
      <p:grpSp>
        <p:nvGrpSpPr>
          <p:cNvPr id="9229" name="Google Shape;157;p4">
            <a:extLst>
              <a:ext uri="{FF2B5EF4-FFF2-40B4-BE49-F238E27FC236}">
                <a16:creationId xmlns:a16="http://schemas.microsoft.com/office/drawing/2014/main" id="{FD902A06-B99C-4769-B73A-F07BF03E7E8E}"/>
              </a:ext>
            </a:extLst>
          </p:cNvPr>
          <p:cNvGrpSpPr>
            <a:grpSpLocks/>
          </p:cNvGrpSpPr>
          <p:nvPr/>
        </p:nvGrpSpPr>
        <p:grpSpPr bwMode="auto">
          <a:xfrm>
            <a:off x="6657975" y="5395913"/>
            <a:ext cx="558800" cy="627062"/>
            <a:chOff x="6657404" y="5395154"/>
            <a:chExt cx="560026" cy="627979"/>
          </a:xfrm>
        </p:grpSpPr>
        <p:sp>
          <p:nvSpPr>
            <p:cNvPr id="9254" name="Google Shape;158;p4">
              <a:extLst>
                <a:ext uri="{FF2B5EF4-FFF2-40B4-BE49-F238E27FC236}">
                  <a16:creationId xmlns:a16="http://schemas.microsoft.com/office/drawing/2014/main" id="{61F1211D-02C6-4931-A951-A2F7EC31A7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17552" y="5543123"/>
              <a:ext cx="4187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buSzPts val="1800"/>
              </a:pPr>
              <a:r>
                <a:rPr lang="ru-RU" altLang="ru-RU" sz="1800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33</a:t>
              </a:r>
              <a:endParaRPr lang="ru-RU" altLang="ru-RU">
                <a:solidFill>
                  <a:srgbClr val="FFFFFF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9255" name="Google Shape;159;p4">
              <a:extLst>
                <a:ext uri="{FF2B5EF4-FFF2-40B4-BE49-F238E27FC236}">
                  <a16:creationId xmlns:a16="http://schemas.microsoft.com/office/drawing/2014/main" id="{8A16960D-89CD-41C3-B963-9F13525050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689455">
              <a:off x="6739417" y="5477167"/>
              <a:ext cx="396000" cy="396000"/>
            </a:xfrm>
            <a:prstGeom prst="roundRect">
              <a:avLst>
                <a:gd name="adj" fmla="val 16667"/>
              </a:avLst>
            </a:prstGeom>
            <a:solidFill>
              <a:srgbClr val="6197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buSzPts val="1800"/>
              </a:pPr>
              <a:endParaRPr lang="ru-RU" altLang="ru-RU" sz="180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256" name="Google Shape;160;p4">
              <a:extLst>
                <a:ext uri="{FF2B5EF4-FFF2-40B4-BE49-F238E27FC236}">
                  <a16:creationId xmlns:a16="http://schemas.microsoft.com/office/drawing/2014/main" id="{418CD1AF-2B41-4217-AED7-84B6DC23FA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36012" y="5463107"/>
              <a:ext cx="418704" cy="5600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buSzPts val="1800"/>
              </a:pPr>
              <a:r>
                <a:rPr lang="ru-RU" altLang="ru-RU" sz="1800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6</a:t>
              </a:r>
              <a:endParaRPr lang="ru-RU" altLang="ru-RU">
                <a:solidFill>
                  <a:srgbClr val="FFFFFF"/>
                </a:solidFill>
                <a:cs typeface="Calibri" panose="020F0502020204030204" pitchFamily="34" charset="0"/>
              </a:endParaRPr>
            </a:p>
          </p:txBody>
        </p:sp>
      </p:grpSp>
      <p:grpSp>
        <p:nvGrpSpPr>
          <p:cNvPr id="9230" name="Google Shape;161;p4">
            <a:extLst>
              <a:ext uri="{FF2B5EF4-FFF2-40B4-BE49-F238E27FC236}">
                <a16:creationId xmlns:a16="http://schemas.microsoft.com/office/drawing/2014/main" id="{43271622-AA28-4DC2-9A11-877B2C4D99A5}"/>
              </a:ext>
            </a:extLst>
          </p:cNvPr>
          <p:cNvGrpSpPr>
            <a:grpSpLocks/>
          </p:cNvGrpSpPr>
          <p:nvPr/>
        </p:nvGrpSpPr>
        <p:grpSpPr bwMode="auto">
          <a:xfrm>
            <a:off x="6626225" y="1431925"/>
            <a:ext cx="560388" cy="628650"/>
            <a:chOff x="6626910" y="1432481"/>
            <a:chExt cx="560026" cy="627979"/>
          </a:xfrm>
        </p:grpSpPr>
        <p:sp>
          <p:nvSpPr>
            <p:cNvPr id="9251" name="Google Shape;162;p4">
              <a:extLst>
                <a:ext uri="{FF2B5EF4-FFF2-40B4-BE49-F238E27FC236}">
                  <a16:creationId xmlns:a16="http://schemas.microsoft.com/office/drawing/2014/main" id="{6F9D392A-464E-4C30-9FF2-BF26E76B58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7058" y="1580450"/>
              <a:ext cx="4187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buSzPts val="1800"/>
              </a:pPr>
              <a:r>
                <a:rPr lang="ru-RU" altLang="ru-RU" sz="1800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33</a:t>
              </a:r>
              <a:endParaRPr lang="ru-RU" altLang="ru-RU">
                <a:solidFill>
                  <a:srgbClr val="FFFFFF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9252" name="Google Shape;163;p4">
              <a:extLst>
                <a:ext uri="{FF2B5EF4-FFF2-40B4-BE49-F238E27FC236}">
                  <a16:creationId xmlns:a16="http://schemas.microsoft.com/office/drawing/2014/main" id="{93C35C1D-6628-4777-9A8A-EF7A78E3904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689455">
              <a:off x="6708923" y="1514494"/>
              <a:ext cx="396000" cy="396000"/>
            </a:xfrm>
            <a:prstGeom prst="roundRect">
              <a:avLst>
                <a:gd name="adj" fmla="val 16667"/>
              </a:avLst>
            </a:prstGeom>
            <a:solidFill>
              <a:srgbClr val="6197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buSzPts val="1800"/>
              </a:pPr>
              <a:endParaRPr lang="ru-RU" altLang="ru-RU" sz="180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253" name="Google Shape;164;p4">
              <a:extLst>
                <a:ext uri="{FF2B5EF4-FFF2-40B4-BE49-F238E27FC236}">
                  <a16:creationId xmlns:a16="http://schemas.microsoft.com/office/drawing/2014/main" id="{BE6DC8D0-A9D1-47BA-84A1-C3E5927E0A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05518" y="1500434"/>
              <a:ext cx="418704" cy="5600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buSzPts val="1800"/>
              </a:pPr>
              <a:r>
                <a:rPr lang="ru-RU" altLang="ru-RU" sz="1800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1</a:t>
              </a:r>
              <a:endParaRPr lang="ru-RU" altLang="ru-RU">
                <a:solidFill>
                  <a:srgbClr val="FFFFFF"/>
                </a:solidFill>
                <a:cs typeface="Calibri" panose="020F0502020204030204" pitchFamily="34" charset="0"/>
              </a:endParaRPr>
            </a:p>
          </p:txBody>
        </p:sp>
      </p:grpSp>
      <p:grpSp>
        <p:nvGrpSpPr>
          <p:cNvPr id="9231" name="Google Shape;165;p4">
            <a:extLst>
              <a:ext uri="{FF2B5EF4-FFF2-40B4-BE49-F238E27FC236}">
                <a16:creationId xmlns:a16="http://schemas.microsoft.com/office/drawing/2014/main" id="{1AFF9459-088E-4DA6-8441-59CF6F3F9D1B}"/>
              </a:ext>
            </a:extLst>
          </p:cNvPr>
          <p:cNvGrpSpPr>
            <a:grpSpLocks/>
          </p:cNvGrpSpPr>
          <p:nvPr/>
        </p:nvGrpSpPr>
        <p:grpSpPr bwMode="auto">
          <a:xfrm>
            <a:off x="6611938" y="2209800"/>
            <a:ext cx="558800" cy="628650"/>
            <a:chOff x="6611268" y="2209863"/>
            <a:chExt cx="560026" cy="627979"/>
          </a:xfrm>
        </p:grpSpPr>
        <p:sp>
          <p:nvSpPr>
            <p:cNvPr id="9248" name="Google Shape;166;p4">
              <a:extLst>
                <a:ext uri="{FF2B5EF4-FFF2-40B4-BE49-F238E27FC236}">
                  <a16:creationId xmlns:a16="http://schemas.microsoft.com/office/drawing/2014/main" id="{8D8CB254-75F8-4E72-8436-1D9B292044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71416" y="2357832"/>
              <a:ext cx="4187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buSzPts val="1800"/>
              </a:pPr>
              <a:r>
                <a:rPr lang="ru-RU" altLang="ru-RU" sz="1800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33</a:t>
              </a:r>
              <a:endParaRPr lang="ru-RU" altLang="ru-RU">
                <a:solidFill>
                  <a:srgbClr val="FFFFFF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9249" name="Google Shape;167;p4">
              <a:extLst>
                <a:ext uri="{FF2B5EF4-FFF2-40B4-BE49-F238E27FC236}">
                  <a16:creationId xmlns:a16="http://schemas.microsoft.com/office/drawing/2014/main" id="{12DF9A33-D614-4E68-A752-416BA5DDBF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689455">
              <a:off x="6693281" y="2291876"/>
              <a:ext cx="396000" cy="396000"/>
            </a:xfrm>
            <a:prstGeom prst="roundRect">
              <a:avLst>
                <a:gd name="adj" fmla="val 16667"/>
              </a:avLst>
            </a:prstGeom>
            <a:solidFill>
              <a:srgbClr val="6197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buSzPts val="1800"/>
              </a:pPr>
              <a:endParaRPr lang="ru-RU" altLang="ru-RU" sz="180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250" name="Google Shape;168;p4">
              <a:extLst>
                <a:ext uri="{FF2B5EF4-FFF2-40B4-BE49-F238E27FC236}">
                  <a16:creationId xmlns:a16="http://schemas.microsoft.com/office/drawing/2014/main" id="{A1AA4803-EB31-461F-8CC0-30DFCEACAE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9876" y="2277816"/>
              <a:ext cx="418704" cy="5600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buSzPts val="1800"/>
              </a:pPr>
              <a:r>
                <a:rPr lang="ru-RU" altLang="ru-RU" sz="1800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2</a:t>
              </a:r>
              <a:endParaRPr lang="ru-RU" altLang="ru-RU">
                <a:solidFill>
                  <a:srgbClr val="FFFFFF"/>
                </a:solidFill>
                <a:cs typeface="Calibri" panose="020F0502020204030204" pitchFamily="34" charset="0"/>
              </a:endParaRPr>
            </a:p>
          </p:txBody>
        </p:sp>
      </p:grpSp>
      <p:grpSp>
        <p:nvGrpSpPr>
          <p:cNvPr id="9232" name="Google Shape;169;p4">
            <a:extLst>
              <a:ext uri="{FF2B5EF4-FFF2-40B4-BE49-F238E27FC236}">
                <a16:creationId xmlns:a16="http://schemas.microsoft.com/office/drawing/2014/main" id="{23071450-1A7B-4E66-AA9B-56FF15141127}"/>
              </a:ext>
            </a:extLst>
          </p:cNvPr>
          <p:cNvGrpSpPr>
            <a:grpSpLocks/>
          </p:cNvGrpSpPr>
          <p:nvPr/>
        </p:nvGrpSpPr>
        <p:grpSpPr bwMode="auto">
          <a:xfrm>
            <a:off x="6626225" y="3009900"/>
            <a:ext cx="560388" cy="627063"/>
            <a:chOff x="6626910" y="3009468"/>
            <a:chExt cx="560026" cy="627979"/>
          </a:xfrm>
        </p:grpSpPr>
        <p:sp>
          <p:nvSpPr>
            <p:cNvPr id="9245" name="Google Shape;170;p4">
              <a:extLst>
                <a:ext uri="{FF2B5EF4-FFF2-40B4-BE49-F238E27FC236}">
                  <a16:creationId xmlns:a16="http://schemas.microsoft.com/office/drawing/2014/main" id="{3A9739BE-3450-47EB-9F91-4138956128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7058" y="3157437"/>
              <a:ext cx="4187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buSzPts val="1800"/>
              </a:pPr>
              <a:r>
                <a:rPr lang="ru-RU" altLang="ru-RU" sz="1800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33</a:t>
              </a:r>
              <a:endParaRPr lang="ru-RU" altLang="ru-RU">
                <a:solidFill>
                  <a:srgbClr val="FFFFFF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9246" name="Google Shape;171;p4">
              <a:extLst>
                <a:ext uri="{FF2B5EF4-FFF2-40B4-BE49-F238E27FC236}">
                  <a16:creationId xmlns:a16="http://schemas.microsoft.com/office/drawing/2014/main" id="{2CC9B073-1500-4F81-B281-4D10FF0E17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689455">
              <a:off x="6708923" y="3091481"/>
              <a:ext cx="396000" cy="396000"/>
            </a:xfrm>
            <a:prstGeom prst="roundRect">
              <a:avLst>
                <a:gd name="adj" fmla="val 16667"/>
              </a:avLst>
            </a:prstGeom>
            <a:solidFill>
              <a:srgbClr val="6197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buSzPts val="1800"/>
              </a:pPr>
              <a:endParaRPr lang="ru-RU" altLang="ru-RU" sz="180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247" name="Google Shape;172;p4">
              <a:extLst>
                <a:ext uri="{FF2B5EF4-FFF2-40B4-BE49-F238E27FC236}">
                  <a16:creationId xmlns:a16="http://schemas.microsoft.com/office/drawing/2014/main" id="{074DF792-2056-4E01-AE3A-FEA1BE7B7E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05518" y="3077421"/>
              <a:ext cx="418704" cy="5600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buSzPts val="1800"/>
              </a:pPr>
              <a:r>
                <a:rPr lang="ru-RU" altLang="ru-RU" sz="1800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3</a:t>
              </a:r>
              <a:endParaRPr lang="ru-RU" altLang="ru-RU">
                <a:solidFill>
                  <a:srgbClr val="FFFFFF"/>
                </a:solidFill>
                <a:cs typeface="Calibri" panose="020F0502020204030204" pitchFamily="34" charset="0"/>
              </a:endParaRPr>
            </a:p>
          </p:txBody>
        </p:sp>
      </p:grpSp>
      <p:grpSp>
        <p:nvGrpSpPr>
          <p:cNvPr id="9233" name="Google Shape;173;p4">
            <a:extLst>
              <a:ext uri="{FF2B5EF4-FFF2-40B4-BE49-F238E27FC236}">
                <a16:creationId xmlns:a16="http://schemas.microsoft.com/office/drawing/2014/main" id="{607BAFFC-5B40-4E1E-A8D0-1D958AD7F251}"/>
              </a:ext>
            </a:extLst>
          </p:cNvPr>
          <p:cNvGrpSpPr>
            <a:grpSpLocks/>
          </p:cNvGrpSpPr>
          <p:nvPr/>
        </p:nvGrpSpPr>
        <p:grpSpPr bwMode="auto">
          <a:xfrm>
            <a:off x="6626225" y="3827463"/>
            <a:ext cx="560388" cy="628650"/>
            <a:chOff x="6626910" y="3828109"/>
            <a:chExt cx="560026" cy="627979"/>
          </a:xfrm>
        </p:grpSpPr>
        <p:sp>
          <p:nvSpPr>
            <p:cNvPr id="9242" name="Google Shape;174;p4">
              <a:extLst>
                <a:ext uri="{FF2B5EF4-FFF2-40B4-BE49-F238E27FC236}">
                  <a16:creationId xmlns:a16="http://schemas.microsoft.com/office/drawing/2014/main" id="{CE3862D2-348F-4911-8025-751596EDBB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7058" y="3976078"/>
              <a:ext cx="4187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buSzPts val="1800"/>
              </a:pPr>
              <a:r>
                <a:rPr lang="ru-RU" altLang="ru-RU" sz="1800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33</a:t>
              </a:r>
              <a:endParaRPr lang="ru-RU" altLang="ru-RU">
                <a:solidFill>
                  <a:srgbClr val="FFFFFF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9243" name="Google Shape;175;p4">
              <a:extLst>
                <a:ext uri="{FF2B5EF4-FFF2-40B4-BE49-F238E27FC236}">
                  <a16:creationId xmlns:a16="http://schemas.microsoft.com/office/drawing/2014/main" id="{797AA253-DD7F-4F3D-920E-1DE33AC059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689455">
              <a:off x="6708923" y="3910122"/>
              <a:ext cx="396000" cy="396000"/>
            </a:xfrm>
            <a:prstGeom prst="roundRect">
              <a:avLst>
                <a:gd name="adj" fmla="val 16667"/>
              </a:avLst>
            </a:prstGeom>
            <a:solidFill>
              <a:srgbClr val="6197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buSzPts val="1800"/>
              </a:pPr>
              <a:endParaRPr lang="ru-RU" altLang="ru-RU" sz="180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244" name="Google Shape;176;p4">
              <a:extLst>
                <a:ext uri="{FF2B5EF4-FFF2-40B4-BE49-F238E27FC236}">
                  <a16:creationId xmlns:a16="http://schemas.microsoft.com/office/drawing/2014/main" id="{B983F71A-4948-46D8-9FD5-AA03D6FDDA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05518" y="3896062"/>
              <a:ext cx="418704" cy="5600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buSzPts val="1800"/>
              </a:pPr>
              <a:r>
                <a:rPr lang="ru-RU" altLang="ru-RU" sz="1800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4</a:t>
              </a:r>
              <a:endParaRPr lang="ru-RU" altLang="ru-RU">
                <a:solidFill>
                  <a:srgbClr val="FFFFFF"/>
                </a:solidFill>
                <a:cs typeface="Calibri" panose="020F0502020204030204" pitchFamily="34" charset="0"/>
              </a:endParaRPr>
            </a:p>
          </p:txBody>
        </p:sp>
      </p:grpSp>
      <p:grpSp>
        <p:nvGrpSpPr>
          <p:cNvPr id="9234" name="Google Shape;177;p4">
            <a:extLst>
              <a:ext uri="{FF2B5EF4-FFF2-40B4-BE49-F238E27FC236}">
                <a16:creationId xmlns:a16="http://schemas.microsoft.com/office/drawing/2014/main" id="{3E0BEF39-11CD-44E9-A492-E5A4577C8A79}"/>
              </a:ext>
            </a:extLst>
          </p:cNvPr>
          <p:cNvGrpSpPr>
            <a:grpSpLocks/>
          </p:cNvGrpSpPr>
          <p:nvPr/>
        </p:nvGrpSpPr>
        <p:grpSpPr bwMode="auto">
          <a:xfrm>
            <a:off x="6611938" y="4591050"/>
            <a:ext cx="558800" cy="627063"/>
            <a:chOff x="6611268" y="4590626"/>
            <a:chExt cx="560026" cy="627979"/>
          </a:xfrm>
        </p:grpSpPr>
        <p:sp>
          <p:nvSpPr>
            <p:cNvPr id="9239" name="Google Shape;178;p4">
              <a:extLst>
                <a:ext uri="{FF2B5EF4-FFF2-40B4-BE49-F238E27FC236}">
                  <a16:creationId xmlns:a16="http://schemas.microsoft.com/office/drawing/2014/main" id="{1506C701-67B8-4E13-BD61-DCFC167052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71416" y="4738595"/>
              <a:ext cx="4187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buSzPts val="1800"/>
              </a:pPr>
              <a:r>
                <a:rPr lang="ru-RU" altLang="ru-RU" sz="1800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33</a:t>
              </a:r>
              <a:endParaRPr lang="ru-RU" altLang="ru-RU">
                <a:solidFill>
                  <a:srgbClr val="FFFFFF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9240" name="Google Shape;179;p4">
              <a:extLst>
                <a:ext uri="{FF2B5EF4-FFF2-40B4-BE49-F238E27FC236}">
                  <a16:creationId xmlns:a16="http://schemas.microsoft.com/office/drawing/2014/main" id="{23BAAD49-4DA9-4284-99A8-69FEB88161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689455">
              <a:off x="6693281" y="4672639"/>
              <a:ext cx="396000" cy="396000"/>
            </a:xfrm>
            <a:prstGeom prst="roundRect">
              <a:avLst>
                <a:gd name="adj" fmla="val 16667"/>
              </a:avLst>
            </a:prstGeom>
            <a:solidFill>
              <a:srgbClr val="6197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buSzPts val="1800"/>
              </a:pPr>
              <a:endParaRPr lang="ru-RU" altLang="ru-RU" sz="180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241" name="Google Shape;180;p4">
              <a:extLst>
                <a:ext uri="{FF2B5EF4-FFF2-40B4-BE49-F238E27FC236}">
                  <a16:creationId xmlns:a16="http://schemas.microsoft.com/office/drawing/2014/main" id="{95FEA378-A4AF-43DA-AB74-8E3E7B14BF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9876" y="4658579"/>
              <a:ext cx="418704" cy="5600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buSzPts val="1800"/>
              </a:pPr>
              <a:r>
                <a:rPr lang="ru-RU" altLang="ru-RU" sz="1800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5</a:t>
              </a:r>
              <a:endParaRPr lang="ru-RU" altLang="ru-RU">
                <a:solidFill>
                  <a:srgbClr val="FFFFFF"/>
                </a:solidFill>
                <a:cs typeface="Calibri" panose="020F0502020204030204" pitchFamily="34" charset="0"/>
              </a:endParaRPr>
            </a:p>
          </p:txBody>
        </p:sp>
      </p:grpSp>
      <p:grpSp>
        <p:nvGrpSpPr>
          <p:cNvPr id="9235" name="Google Shape;181;p4">
            <a:extLst>
              <a:ext uri="{FF2B5EF4-FFF2-40B4-BE49-F238E27FC236}">
                <a16:creationId xmlns:a16="http://schemas.microsoft.com/office/drawing/2014/main" id="{CAEEC84A-25E7-47F1-914C-C764A796CC2B}"/>
              </a:ext>
            </a:extLst>
          </p:cNvPr>
          <p:cNvGrpSpPr>
            <a:grpSpLocks/>
          </p:cNvGrpSpPr>
          <p:nvPr/>
        </p:nvGrpSpPr>
        <p:grpSpPr bwMode="auto">
          <a:xfrm>
            <a:off x="0" y="6488113"/>
            <a:ext cx="5503863" cy="369887"/>
            <a:chOff x="-2" y="6488668"/>
            <a:chExt cx="5504606" cy="369332"/>
          </a:xfrm>
        </p:grpSpPr>
        <p:pic>
          <p:nvPicPr>
            <p:cNvPr id="9237" name="Google Shape;182;p4">
              <a:extLst>
                <a:ext uri="{FF2B5EF4-FFF2-40B4-BE49-F238E27FC236}">
                  <a16:creationId xmlns:a16="http://schemas.microsoft.com/office/drawing/2014/main" id="{F8B6BBDF-85BF-447A-BF7F-842D5E055D8C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523497"/>
              <a:ext cx="5504604" cy="334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38" name="Google Shape;183;p4">
              <a:extLst>
                <a:ext uri="{FF2B5EF4-FFF2-40B4-BE49-F238E27FC236}">
                  <a16:creationId xmlns:a16="http://schemas.microsoft.com/office/drawing/2014/main" id="{332C4115-64C9-4667-973E-36B861EAD9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" y="6488668"/>
              <a:ext cx="47803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r>
                <a:rPr lang="ru-RU" altLang="ru-RU" sz="180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Анализ и моделирование предметной области</a:t>
              </a:r>
              <a:endParaRPr lang="ru-RU" altLang="ru-RU">
                <a:cs typeface="Calibri" panose="020F0502020204030204" pitchFamily="34" charset="0"/>
              </a:endParaRPr>
            </a:p>
          </p:txBody>
        </p:sp>
      </p:grpSp>
      <p:sp>
        <p:nvSpPr>
          <p:cNvPr id="9236" name="Google Shape;184;p4">
            <a:extLst>
              <a:ext uri="{FF2B5EF4-FFF2-40B4-BE49-F238E27FC236}">
                <a16:creationId xmlns:a16="http://schemas.microsoft.com/office/drawing/2014/main" id="{AF82107D-C214-483D-8F5E-93259B3765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63" y="2838450"/>
            <a:ext cx="6096000" cy="34766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ru-RU" altLang="ru-RU" sz="2400">
                <a:solidFill>
                  <a:srgbClr val="7F6000"/>
                </a:solidFill>
              </a:rPr>
              <a:t>Минусы аналогов:</a:t>
            </a:r>
            <a:endParaRPr lang="ru-RU" altLang="ru-RU"/>
          </a:p>
          <a:p>
            <a:pPr marL="450850" indent="-365125" eaLnBrk="1" hangingPunct="1">
              <a:spcBef>
                <a:spcPts val="600"/>
              </a:spcBef>
              <a:buClr>
                <a:srgbClr val="7F6000"/>
              </a:buClr>
              <a:buSzPts val="2200"/>
              <a:buFont typeface="Noto Sans Symbols"/>
              <a:buChar char="❑"/>
              <a:defRPr/>
            </a:pPr>
            <a:r>
              <a:rPr lang="ru-RU" altLang="ru-RU" sz="2200"/>
              <a:t>избыточные функциональные возможности</a:t>
            </a:r>
            <a:endParaRPr lang="ru-RU" altLang="ru-RU"/>
          </a:p>
          <a:p>
            <a:pPr marL="450850" indent="-450850" eaLnBrk="1" hangingPunct="1">
              <a:spcBef>
                <a:spcPts val="600"/>
              </a:spcBef>
              <a:buClr>
                <a:srgbClr val="7F6000"/>
              </a:buClr>
              <a:buSzPts val="2200"/>
              <a:buFont typeface="Noto Sans Symbols"/>
              <a:buChar char="❑"/>
              <a:defRPr/>
            </a:pPr>
            <a:r>
              <a:rPr lang="ru-RU" altLang="ru-RU" sz="2200"/>
              <a:t>невозможность гибкого управления ролями</a:t>
            </a:r>
            <a:endParaRPr lang="ru-RU" altLang="ru-RU"/>
          </a:p>
          <a:p>
            <a:pPr marL="450850" indent="-450850" eaLnBrk="1" hangingPunct="1">
              <a:spcBef>
                <a:spcPts val="600"/>
              </a:spcBef>
              <a:buClr>
                <a:srgbClr val="7F6000"/>
              </a:buClr>
              <a:buSzPts val="2200"/>
              <a:buFont typeface="Noto Sans Symbols"/>
              <a:buChar char="❑"/>
              <a:defRPr/>
            </a:pPr>
            <a:r>
              <a:rPr lang="ru-RU" altLang="ru-RU" sz="2200"/>
              <a:t>недоступность создания пользовательских шаблонов для отчетов</a:t>
            </a:r>
            <a:endParaRPr lang="ru-RU" altLang="ru-RU"/>
          </a:p>
          <a:p>
            <a:pPr marL="450850" indent="-450850" eaLnBrk="1" hangingPunct="1">
              <a:spcBef>
                <a:spcPts val="600"/>
              </a:spcBef>
              <a:buClr>
                <a:srgbClr val="7F6000"/>
              </a:buClr>
              <a:buSzPts val="2200"/>
              <a:buFont typeface="Noto Sans Symbols"/>
              <a:buChar char="❑"/>
              <a:defRPr/>
            </a:pPr>
            <a:r>
              <a:rPr lang="ru-RU" altLang="ru-RU" sz="2200"/>
              <a:t>отсутствие функции внутренней сертификации сотрудников</a:t>
            </a:r>
            <a:endParaRPr lang="ru-RU" alt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Google Shape;190;p5">
            <a:extLst>
              <a:ext uri="{FF2B5EF4-FFF2-40B4-BE49-F238E27FC236}">
                <a16:creationId xmlns:a16="http://schemas.microsoft.com/office/drawing/2014/main" id="{464B8158-01BC-45B8-99E2-8337EF5F8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14188" y="0"/>
            <a:ext cx="277812" cy="6858000"/>
          </a:xfrm>
          <a:prstGeom prst="rect">
            <a:avLst/>
          </a:prstGeom>
          <a:solidFill>
            <a:srgbClr val="22425E"/>
          </a:solidFill>
          <a:ln w="25400">
            <a:solidFill>
              <a:srgbClr val="31538F"/>
            </a:solidFill>
            <a:round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SzPts val="1400"/>
            </a:pPr>
            <a:endParaRPr lang="ru-RU" altLang="ru-RU">
              <a:solidFill>
                <a:srgbClr val="FFFFFF"/>
              </a:solidFill>
            </a:endParaRPr>
          </a:p>
        </p:txBody>
      </p:sp>
      <p:sp>
        <p:nvSpPr>
          <p:cNvPr id="11267" name="Google Shape;191;p5">
            <a:extLst>
              <a:ext uri="{FF2B5EF4-FFF2-40B4-BE49-F238E27FC236}">
                <a16:creationId xmlns:a16="http://schemas.microsoft.com/office/drawing/2014/main" id="{D619EE88-3713-4B4A-963A-0042F6A7F62D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>
          <a:xfrm>
            <a:off x="11847513" y="6492875"/>
            <a:ext cx="344487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A244B77F-C9CC-4160-ADEA-BBE745F60D34}" type="slidenum">
              <a:rPr lang="ru-RU" altLang="ru-RU" sz="2000" b="1" smtClean="0">
                <a:solidFill>
                  <a:srgbClr val="FFC000"/>
                </a:solidFill>
              </a:rPr>
              <a:pPr/>
              <a:t>5</a:t>
            </a:fld>
            <a:endParaRPr lang="ru-RU" altLang="ru-RU" sz="2000" b="1">
              <a:solidFill>
                <a:srgbClr val="FFC000"/>
              </a:solidFill>
            </a:endParaRPr>
          </a:p>
        </p:txBody>
      </p:sp>
      <p:pic>
        <p:nvPicPr>
          <p:cNvPr id="11268" name="Google Shape;192;p5">
            <a:extLst>
              <a:ext uri="{FF2B5EF4-FFF2-40B4-BE49-F238E27FC236}">
                <a16:creationId xmlns:a16="http://schemas.microsoft.com/office/drawing/2014/main" id="{D2BDBC6D-BF89-497A-9150-41FFB222C50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3038"/>
            <a:ext cx="5503863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9" name="Google Shape;193;p5">
            <a:extLst>
              <a:ext uri="{FF2B5EF4-FFF2-40B4-BE49-F238E27FC236}">
                <a16:creationId xmlns:a16="http://schemas.microsoft.com/office/drawing/2014/main" id="{D64511DD-24F5-49B7-AB9D-9CFB1DB8BB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88113"/>
            <a:ext cx="47799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180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Анализ и моделирование предметной области</a:t>
            </a:r>
            <a:endParaRPr lang="ru-RU" altLang="ru-RU">
              <a:cs typeface="Calibri" panose="020F0502020204030204" pitchFamily="34" charset="0"/>
            </a:endParaRPr>
          </a:p>
        </p:txBody>
      </p:sp>
      <p:pic>
        <p:nvPicPr>
          <p:cNvPr id="11270" name="Google Shape;194;p5">
            <a:extLst>
              <a:ext uri="{FF2B5EF4-FFF2-40B4-BE49-F238E27FC236}">
                <a16:creationId xmlns:a16="http://schemas.microsoft.com/office/drawing/2014/main" id="{50420455-1669-442D-97ED-AC47D480ED8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97"/>
          <a:stretch>
            <a:fillRect/>
          </a:stretch>
        </p:blipFill>
        <p:spPr bwMode="auto">
          <a:xfrm>
            <a:off x="114300" y="608013"/>
            <a:ext cx="7799388" cy="588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71" name="Google Shape;195;p5">
            <a:extLst>
              <a:ext uri="{FF2B5EF4-FFF2-40B4-BE49-F238E27FC236}">
                <a16:creationId xmlns:a16="http://schemas.microsoft.com/office/drawing/2014/main" id="{34370A3D-3A2A-476B-8476-5448E4447586}"/>
              </a:ext>
            </a:extLst>
          </p:cNvPr>
          <p:cNvGrpSpPr>
            <a:grpSpLocks/>
          </p:cNvGrpSpPr>
          <p:nvPr/>
        </p:nvGrpSpPr>
        <p:grpSpPr bwMode="auto">
          <a:xfrm>
            <a:off x="876300" y="1547813"/>
            <a:ext cx="1277938" cy="844550"/>
            <a:chOff x="9080938" y="2002220"/>
            <a:chExt cx="1459530" cy="977463"/>
          </a:xfrm>
        </p:grpSpPr>
        <p:cxnSp>
          <p:nvCxnSpPr>
            <p:cNvPr id="11288" name="Google Shape;196;p5">
              <a:extLst>
                <a:ext uri="{FF2B5EF4-FFF2-40B4-BE49-F238E27FC236}">
                  <a16:creationId xmlns:a16="http://schemas.microsoft.com/office/drawing/2014/main" id="{5583F3D0-C453-4260-AED1-25691BD30DA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9080938" y="2002220"/>
              <a:ext cx="1459530" cy="0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89" name="Google Shape;197;p5">
              <a:extLst>
                <a:ext uri="{FF2B5EF4-FFF2-40B4-BE49-F238E27FC236}">
                  <a16:creationId xmlns:a16="http://schemas.microsoft.com/office/drawing/2014/main" id="{D72AE7E0-4629-4E31-94C7-A716B0226B1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9080938" y="2002220"/>
              <a:ext cx="0" cy="977463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90" name="Google Shape;198;p5">
              <a:extLst>
                <a:ext uri="{FF2B5EF4-FFF2-40B4-BE49-F238E27FC236}">
                  <a16:creationId xmlns:a16="http://schemas.microsoft.com/office/drawing/2014/main" id="{C44B1DC4-563B-4C8A-91E4-D21A15E24C2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10540468" y="2002220"/>
              <a:ext cx="0" cy="977463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91" name="Google Shape;199;p5">
              <a:extLst>
                <a:ext uri="{FF2B5EF4-FFF2-40B4-BE49-F238E27FC236}">
                  <a16:creationId xmlns:a16="http://schemas.microsoft.com/office/drawing/2014/main" id="{BB98AD49-3BDF-4D38-AFE7-7F9172F5245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9080938" y="2974427"/>
              <a:ext cx="1459530" cy="0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272" name="Google Shape;201;p5">
            <a:extLst>
              <a:ext uri="{FF2B5EF4-FFF2-40B4-BE49-F238E27FC236}">
                <a16:creationId xmlns:a16="http://schemas.microsoft.com/office/drawing/2014/main" id="{19DBA373-0FFB-469F-AF5F-1825084704B0}"/>
              </a:ext>
            </a:extLst>
          </p:cNvPr>
          <p:cNvGrpSpPr>
            <a:grpSpLocks/>
          </p:cNvGrpSpPr>
          <p:nvPr/>
        </p:nvGrpSpPr>
        <p:grpSpPr bwMode="auto">
          <a:xfrm>
            <a:off x="3473450" y="3403600"/>
            <a:ext cx="1277938" cy="844550"/>
            <a:chOff x="9080938" y="2002220"/>
            <a:chExt cx="1459530" cy="977463"/>
          </a:xfrm>
        </p:grpSpPr>
        <p:cxnSp>
          <p:nvCxnSpPr>
            <p:cNvPr id="11284" name="Google Shape;202;p5">
              <a:extLst>
                <a:ext uri="{FF2B5EF4-FFF2-40B4-BE49-F238E27FC236}">
                  <a16:creationId xmlns:a16="http://schemas.microsoft.com/office/drawing/2014/main" id="{17EA4F26-33BF-4C94-A64D-05776A9615E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9080938" y="2002220"/>
              <a:ext cx="1459530" cy="0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85" name="Google Shape;203;p5">
              <a:extLst>
                <a:ext uri="{FF2B5EF4-FFF2-40B4-BE49-F238E27FC236}">
                  <a16:creationId xmlns:a16="http://schemas.microsoft.com/office/drawing/2014/main" id="{C1026C98-DB8D-45E1-9CA3-6ED834C7219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9080938" y="2002220"/>
              <a:ext cx="0" cy="977463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86" name="Google Shape;204;p5">
              <a:extLst>
                <a:ext uri="{FF2B5EF4-FFF2-40B4-BE49-F238E27FC236}">
                  <a16:creationId xmlns:a16="http://schemas.microsoft.com/office/drawing/2014/main" id="{0E9186B6-C27E-4EC6-9334-DA5DF1ACE49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10540468" y="2002220"/>
              <a:ext cx="0" cy="977463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87" name="Google Shape;205;p5">
              <a:extLst>
                <a:ext uri="{FF2B5EF4-FFF2-40B4-BE49-F238E27FC236}">
                  <a16:creationId xmlns:a16="http://schemas.microsoft.com/office/drawing/2014/main" id="{C36ECD27-02EC-418F-B5A2-21460778479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9080938" y="2974427"/>
              <a:ext cx="1459530" cy="0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273" name="Google Shape;207;p5">
            <a:extLst>
              <a:ext uri="{FF2B5EF4-FFF2-40B4-BE49-F238E27FC236}">
                <a16:creationId xmlns:a16="http://schemas.microsoft.com/office/drawing/2014/main" id="{577C0D6B-CA62-4CE8-8B70-2DBEB4CA6010}"/>
              </a:ext>
            </a:extLst>
          </p:cNvPr>
          <p:cNvGrpSpPr>
            <a:grpSpLocks/>
          </p:cNvGrpSpPr>
          <p:nvPr/>
        </p:nvGrpSpPr>
        <p:grpSpPr bwMode="auto">
          <a:xfrm>
            <a:off x="5989638" y="5040313"/>
            <a:ext cx="1277937" cy="844550"/>
            <a:chOff x="9080938" y="2002220"/>
            <a:chExt cx="1459530" cy="977463"/>
          </a:xfrm>
        </p:grpSpPr>
        <p:cxnSp>
          <p:nvCxnSpPr>
            <p:cNvPr id="11280" name="Google Shape;208;p5">
              <a:extLst>
                <a:ext uri="{FF2B5EF4-FFF2-40B4-BE49-F238E27FC236}">
                  <a16:creationId xmlns:a16="http://schemas.microsoft.com/office/drawing/2014/main" id="{BCD4E0FF-83B2-4484-BBA5-86C07AD401C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9080938" y="2002220"/>
              <a:ext cx="1459530" cy="0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81" name="Google Shape;209;p5">
              <a:extLst>
                <a:ext uri="{FF2B5EF4-FFF2-40B4-BE49-F238E27FC236}">
                  <a16:creationId xmlns:a16="http://schemas.microsoft.com/office/drawing/2014/main" id="{E05104C8-5361-4C48-B749-36512519FCB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9080938" y="2002220"/>
              <a:ext cx="0" cy="977463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82" name="Google Shape;210;p5">
              <a:extLst>
                <a:ext uri="{FF2B5EF4-FFF2-40B4-BE49-F238E27FC236}">
                  <a16:creationId xmlns:a16="http://schemas.microsoft.com/office/drawing/2014/main" id="{D384E5F5-5537-4733-AEF2-75676B1118A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10540468" y="2002220"/>
              <a:ext cx="0" cy="977463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83" name="Google Shape;211;p5">
              <a:extLst>
                <a:ext uri="{FF2B5EF4-FFF2-40B4-BE49-F238E27FC236}">
                  <a16:creationId xmlns:a16="http://schemas.microsoft.com/office/drawing/2014/main" id="{1D0627B3-B80F-4833-BFDA-17193953387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9080938" y="2974427"/>
              <a:ext cx="1459530" cy="0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1274" name="Google Shape;212;p5">
            <a:extLst>
              <a:ext uri="{FF2B5EF4-FFF2-40B4-BE49-F238E27FC236}">
                <a16:creationId xmlns:a16="http://schemas.microsoft.com/office/drawing/2014/main" id="{70125944-5DC8-42FB-B430-11D55814B4B4}"/>
              </a:ext>
            </a:extLst>
          </p:cNvPr>
          <p:cNvSpPr>
            <a:spLocks/>
          </p:cNvSpPr>
          <p:nvPr/>
        </p:nvSpPr>
        <p:spPr bwMode="auto">
          <a:xfrm>
            <a:off x="8851900" y="5437188"/>
            <a:ext cx="2693988" cy="906462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120000 h 120000"/>
            </a:gdLst>
            <a:ahLst/>
            <a:cxnLst/>
            <a:rect l="T0" t="T1" r="T2" b="T3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FA3FF"/>
          </a:solidFill>
          <a:ln w="28575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ru-RU" altLang="ru-RU" sz="1800"/>
          </a:p>
          <a:p>
            <a:pPr algn="ctr" eaLnBrk="1" hangingPunct="1"/>
            <a:r>
              <a:rPr lang="ru-RU" altLang="ru-RU" sz="1800"/>
              <a:t>Отсутствие единого регламента работы с сотрудниками</a:t>
            </a:r>
            <a:endParaRPr lang="ru-RU" altLang="ru-RU"/>
          </a:p>
          <a:p>
            <a:pPr algn="ctr" eaLnBrk="1" hangingPunct="1"/>
            <a:endParaRPr lang="ru-RU" altLang="ru-RU" sz="1800"/>
          </a:p>
        </p:txBody>
      </p:sp>
      <p:sp>
        <p:nvSpPr>
          <p:cNvPr id="11275" name="Google Shape;213;p5">
            <a:extLst>
              <a:ext uri="{FF2B5EF4-FFF2-40B4-BE49-F238E27FC236}">
                <a16:creationId xmlns:a16="http://schemas.microsoft.com/office/drawing/2014/main" id="{C3CD204B-22F8-445F-AEDF-9A3D63CB9B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875"/>
            <a:ext cx="11847513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buSzPts val="1800"/>
            </a:pPr>
            <a:r>
              <a:rPr lang="ru-RU" altLang="ru-RU" sz="2800" b="1">
                <a:solidFill>
                  <a:srgbClr val="BF9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AS IS</a:t>
            </a:r>
            <a:r>
              <a:rPr lang="ru-RU" altLang="ru-RU" sz="2800" b="1">
                <a:solidFill>
                  <a:srgbClr val="2F549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-МОДЕЛЬ ПРОЦЕССОВ ПРЕДМЕТНОЙ ОБЛАСТИ В НОТАЦИИ IDEF0</a:t>
            </a:r>
            <a:endParaRPr lang="ru-RU" altLang="ru-RU">
              <a:cs typeface="Calibri" panose="020F0502020204030204" pitchFamily="34" charset="0"/>
            </a:endParaRPr>
          </a:p>
        </p:txBody>
      </p:sp>
      <p:grpSp>
        <p:nvGrpSpPr>
          <p:cNvPr id="11276" name="Группа 1">
            <a:extLst>
              <a:ext uri="{FF2B5EF4-FFF2-40B4-BE49-F238E27FC236}">
                <a16:creationId xmlns:a16="http://schemas.microsoft.com/office/drawing/2014/main" id="{EADA1FD2-ECB5-43D9-9207-7D692D7F1CCB}"/>
              </a:ext>
            </a:extLst>
          </p:cNvPr>
          <p:cNvGrpSpPr>
            <a:grpSpLocks/>
          </p:cNvGrpSpPr>
          <p:nvPr/>
        </p:nvGrpSpPr>
        <p:grpSpPr bwMode="auto">
          <a:xfrm>
            <a:off x="8851900" y="833438"/>
            <a:ext cx="2693988" cy="2806700"/>
            <a:chOff x="8851900" y="833438"/>
            <a:chExt cx="2693989" cy="2806956"/>
          </a:xfrm>
        </p:grpSpPr>
        <p:sp>
          <p:nvSpPr>
            <p:cNvPr id="11278" name="Выноска: изогнутая линия 26">
              <a:extLst>
                <a:ext uri="{FF2B5EF4-FFF2-40B4-BE49-F238E27FC236}">
                  <a16:creationId xmlns:a16="http://schemas.microsoft.com/office/drawing/2014/main" id="{81D14A94-0A6D-4731-A296-127765CDB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901" y="833438"/>
              <a:ext cx="2693988" cy="12938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79639"/>
                <a:gd name="adj6" fmla="val -248736"/>
              </a:avLst>
            </a:prstGeom>
            <a:solidFill>
              <a:srgbClr val="FFE5FF"/>
            </a:solidFill>
            <a:ln w="28575">
              <a:solidFill>
                <a:srgbClr val="42719B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buClrTx/>
              </a:pPr>
              <a:r>
                <a:rPr lang="ru-RU" altLang="ru-RU" sz="1800"/>
                <a:t>Накопление заявок в разрозненных местах: админ-панель сайта, почтовый ящик</a:t>
              </a:r>
            </a:p>
          </p:txBody>
        </p:sp>
        <p:sp>
          <p:nvSpPr>
            <p:cNvPr id="11279" name="Выноска: изогнутая линия 27">
              <a:extLst>
                <a:ext uri="{FF2B5EF4-FFF2-40B4-BE49-F238E27FC236}">
                  <a16:creationId xmlns:a16="http://schemas.microsoft.com/office/drawing/2014/main" id="{C94673D6-F989-4BFE-A914-CD9BCEDB3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900" y="2346581"/>
              <a:ext cx="2693988" cy="12938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97546"/>
                <a:gd name="adj6" fmla="val -150981"/>
              </a:avLst>
            </a:prstGeom>
            <a:solidFill>
              <a:srgbClr val="FFE5FF"/>
            </a:solidFill>
            <a:ln w="28575">
              <a:solidFill>
                <a:srgbClr val="42719B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ru-RU" altLang="ru-RU" sz="1800"/>
                <a:t>Ограниченная возможность формирования аналитических отчетов</a:t>
              </a:r>
            </a:p>
          </p:txBody>
        </p:sp>
      </p:grpSp>
      <p:sp>
        <p:nvSpPr>
          <p:cNvPr id="11277" name="Выноска: изогнутая линия 28">
            <a:extLst>
              <a:ext uri="{FF2B5EF4-FFF2-40B4-BE49-F238E27FC236}">
                <a16:creationId xmlns:a16="http://schemas.microsoft.com/office/drawing/2014/main" id="{53AEC887-7851-44E9-9E1E-5307BA962822}"/>
              </a:ext>
            </a:extLst>
          </p:cNvPr>
          <p:cNvSpPr>
            <a:spLocks/>
          </p:cNvSpPr>
          <p:nvPr/>
        </p:nvSpPr>
        <p:spPr bwMode="auto">
          <a:xfrm>
            <a:off x="8851900" y="3916363"/>
            <a:ext cx="2693988" cy="129381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7181"/>
              <a:gd name="adj6" fmla="val -65449"/>
            </a:avLst>
          </a:prstGeom>
          <a:solidFill>
            <a:srgbClr val="FFE5FF"/>
          </a:solidFill>
          <a:ln w="28575">
            <a:solidFill>
              <a:srgbClr val="42719B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1800"/>
              <a:t>Отсутствие функции внутренней сертификации сотрудников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Рисунок 1">
            <a:extLst>
              <a:ext uri="{FF2B5EF4-FFF2-40B4-BE49-F238E27FC236}">
                <a16:creationId xmlns:a16="http://schemas.microsoft.com/office/drawing/2014/main" id="{2AA4CA26-5F8C-4762-9C95-377CE063C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1274763"/>
            <a:ext cx="9091613" cy="457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Google Shape;220;p6">
            <a:extLst>
              <a:ext uri="{FF2B5EF4-FFF2-40B4-BE49-F238E27FC236}">
                <a16:creationId xmlns:a16="http://schemas.microsoft.com/office/drawing/2014/main" id="{6DC98173-C30C-4407-B0A0-31F0F721A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14188" y="0"/>
            <a:ext cx="277812" cy="6858000"/>
          </a:xfrm>
          <a:prstGeom prst="rect">
            <a:avLst/>
          </a:prstGeom>
          <a:solidFill>
            <a:srgbClr val="22425E"/>
          </a:solidFill>
          <a:ln w="25400">
            <a:solidFill>
              <a:srgbClr val="31538F"/>
            </a:solidFill>
            <a:round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SzPts val="1400"/>
            </a:pPr>
            <a:endParaRPr lang="ru-RU" altLang="ru-RU">
              <a:solidFill>
                <a:srgbClr val="FFFFFF"/>
              </a:solidFill>
            </a:endParaRPr>
          </a:p>
        </p:txBody>
      </p:sp>
      <p:sp>
        <p:nvSpPr>
          <p:cNvPr id="13316" name="Google Shape;221;p6">
            <a:extLst>
              <a:ext uri="{FF2B5EF4-FFF2-40B4-BE49-F238E27FC236}">
                <a16:creationId xmlns:a16="http://schemas.microsoft.com/office/drawing/2014/main" id="{43AEE4C6-5142-4B0E-854D-46B67E531F2E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>
          <a:xfrm>
            <a:off x="11847513" y="6492875"/>
            <a:ext cx="344487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090685CB-D659-4215-937C-AE31CE24549F}" type="slidenum">
              <a:rPr lang="ru-RU" altLang="ru-RU" sz="2000" b="1" smtClean="0">
                <a:solidFill>
                  <a:srgbClr val="FFC000"/>
                </a:solidFill>
              </a:rPr>
              <a:pPr/>
              <a:t>6</a:t>
            </a:fld>
            <a:endParaRPr lang="ru-RU" altLang="ru-RU" sz="2000" b="1">
              <a:solidFill>
                <a:srgbClr val="FFC000"/>
              </a:solidFill>
            </a:endParaRPr>
          </a:p>
        </p:txBody>
      </p:sp>
      <p:pic>
        <p:nvPicPr>
          <p:cNvPr id="13317" name="Google Shape;222;p6">
            <a:extLst>
              <a:ext uri="{FF2B5EF4-FFF2-40B4-BE49-F238E27FC236}">
                <a16:creationId xmlns:a16="http://schemas.microsoft.com/office/drawing/2014/main" id="{7C9B2023-E0F2-4F62-84A6-19DA9B75DE6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3038"/>
            <a:ext cx="5503863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Google Shape;223;p6">
            <a:extLst>
              <a:ext uri="{FF2B5EF4-FFF2-40B4-BE49-F238E27FC236}">
                <a16:creationId xmlns:a16="http://schemas.microsoft.com/office/drawing/2014/main" id="{83588772-88AB-479F-B3FD-C153F166B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88113"/>
            <a:ext cx="47799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180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Анализ и моделирование предметной области</a:t>
            </a:r>
            <a:endParaRPr lang="ru-RU" altLang="ru-RU">
              <a:cs typeface="Calibri" panose="020F0502020204030204" pitchFamily="34" charset="0"/>
            </a:endParaRPr>
          </a:p>
        </p:txBody>
      </p:sp>
      <p:sp>
        <p:nvSpPr>
          <p:cNvPr id="13319" name="Google Shape;239;p6">
            <a:extLst>
              <a:ext uri="{FF2B5EF4-FFF2-40B4-BE49-F238E27FC236}">
                <a16:creationId xmlns:a16="http://schemas.microsoft.com/office/drawing/2014/main" id="{F75CF20C-580A-4952-B494-4E08D526C1A9}"/>
              </a:ext>
            </a:extLst>
          </p:cNvPr>
          <p:cNvSpPr>
            <a:spLocks/>
          </p:cNvSpPr>
          <p:nvPr/>
        </p:nvSpPr>
        <p:spPr bwMode="auto">
          <a:xfrm>
            <a:off x="9451975" y="5686425"/>
            <a:ext cx="2320925" cy="1120775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120000 h 120000"/>
            </a:gdLst>
            <a:ahLst/>
            <a:cxnLst/>
            <a:rect l="T0" t="T1" r="T2" b="T3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C4E0B2"/>
          </a:solidFill>
          <a:ln w="28575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ru-RU" altLang="ru-RU" sz="1800"/>
          </a:p>
          <a:p>
            <a:pPr algn="ctr" eaLnBrk="1" hangingPunct="1"/>
            <a:r>
              <a:rPr lang="ru-RU" altLang="ru-RU" sz="1600">
                <a:solidFill>
                  <a:srgbClr val="385623"/>
                </a:solidFill>
              </a:rPr>
              <a:t>Построить корпоративную образовательную среду</a:t>
            </a:r>
            <a:endParaRPr lang="ru-RU" altLang="ru-RU"/>
          </a:p>
          <a:p>
            <a:pPr algn="ctr" eaLnBrk="1" hangingPunct="1"/>
            <a:endParaRPr lang="ru-RU" altLang="ru-RU" sz="1800"/>
          </a:p>
        </p:txBody>
      </p:sp>
      <p:sp>
        <p:nvSpPr>
          <p:cNvPr id="13320" name="Google Shape;240;p6">
            <a:extLst>
              <a:ext uri="{FF2B5EF4-FFF2-40B4-BE49-F238E27FC236}">
                <a16:creationId xmlns:a16="http://schemas.microsoft.com/office/drawing/2014/main" id="{DC7F57B3-F654-496E-B228-2B0F7703E8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0800"/>
            <a:ext cx="11847513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buSzPts val="1800"/>
            </a:pPr>
            <a:r>
              <a:rPr lang="ru-RU" altLang="ru-RU" sz="2800" b="1">
                <a:solidFill>
                  <a:srgbClr val="BF9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TO BE</a:t>
            </a:r>
            <a:r>
              <a:rPr lang="ru-RU" altLang="ru-RU" sz="2800" b="1">
                <a:solidFill>
                  <a:srgbClr val="2F549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-МОДЕЛЬ ПРОЦЕССОВ ПРЕДМЕТНОЙ ОБЛАСТИ В НОТАЦИИ IDEF0</a:t>
            </a:r>
            <a:endParaRPr lang="ru-RU" altLang="ru-RU">
              <a:cs typeface="Calibri" panose="020F0502020204030204" pitchFamily="34" charset="0"/>
            </a:endParaRPr>
          </a:p>
        </p:txBody>
      </p:sp>
      <p:grpSp>
        <p:nvGrpSpPr>
          <p:cNvPr id="13321" name="Google Shape;234;p6">
            <a:extLst>
              <a:ext uri="{FF2B5EF4-FFF2-40B4-BE49-F238E27FC236}">
                <a16:creationId xmlns:a16="http://schemas.microsoft.com/office/drawing/2014/main" id="{C9FF1692-8B36-4F5E-ABB2-9C112738F169}"/>
              </a:ext>
            </a:extLst>
          </p:cNvPr>
          <p:cNvGrpSpPr>
            <a:grpSpLocks/>
          </p:cNvGrpSpPr>
          <p:nvPr/>
        </p:nvGrpSpPr>
        <p:grpSpPr bwMode="auto">
          <a:xfrm>
            <a:off x="1260475" y="2028825"/>
            <a:ext cx="1349375" cy="641350"/>
            <a:chOff x="9080938" y="2002220"/>
            <a:chExt cx="1459530" cy="977463"/>
          </a:xfrm>
        </p:grpSpPr>
        <p:cxnSp>
          <p:nvCxnSpPr>
            <p:cNvPr id="13335" name="Google Shape;235;p6">
              <a:extLst>
                <a:ext uri="{FF2B5EF4-FFF2-40B4-BE49-F238E27FC236}">
                  <a16:creationId xmlns:a16="http://schemas.microsoft.com/office/drawing/2014/main" id="{8EB4B0C0-5453-4318-BC6F-30FDAA925BB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9080938" y="2002220"/>
              <a:ext cx="1459530" cy="0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36" name="Google Shape;236;p6">
              <a:extLst>
                <a:ext uri="{FF2B5EF4-FFF2-40B4-BE49-F238E27FC236}">
                  <a16:creationId xmlns:a16="http://schemas.microsoft.com/office/drawing/2014/main" id="{33D81F41-C589-4964-B877-98EB3C2CFDA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9080938" y="2002220"/>
              <a:ext cx="0" cy="977463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37" name="Google Shape;237;p6">
              <a:extLst>
                <a:ext uri="{FF2B5EF4-FFF2-40B4-BE49-F238E27FC236}">
                  <a16:creationId xmlns:a16="http://schemas.microsoft.com/office/drawing/2014/main" id="{F574BE4E-6E33-4EF9-9A92-0F7F65D1B34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10540468" y="2002220"/>
              <a:ext cx="0" cy="977463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38" name="Google Shape;238;p6">
              <a:extLst>
                <a:ext uri="{FF2B5EF4-FFF2-40B4-BE49-F238E27FC236}">
                  <a16:creationId xmlns:a16="http://schemas.microsoft.com/office/drawing/2014/main" id="{5FAA2E9C-BD51-423D-A69D-6C6B321D4E4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9080938" y="2974427"/>
              <a:ext cx="1459530" cy="0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" name="Выноска: изогнутая линия 2">
            <a:extLst>
              <a:ext uri="{FF2B5EF4-FFF2-40B4-BE49-F238E27FC236}">
                <a16:creationId xmlns:a16="http://schemas.microsoft.com/office/drawing/2014/main" id="{C9A8A5B3-EA92-486B-9C91-CC13A773AD29}"/>
              </a:ext>
            </a:extLst>
          </p:cNvPr>
          <p:cNvSpPr/>
          <p:nvPr/>
        </p:nvSpPr>
        <p:spPr>
          <a:xfrm>
            <a:off x="9434513" y="838200"/>
            <a:ext cx="2312987" cy="12938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9796"/>
              <a:gd name="adj6" fmla="val -292183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ru-RU" altLang="ru-RU">
                <a:solidFill>
                  <a:srgbClr val="FF0000"/>
                </a:solidFill>
              </a:rPr>
              <a:t>«Записать сотрудника</a:t>
            </a:r>
            <a:br>
              <a:rPr lang="ru-RU" altLang="ru-RU">
                <a:solidFill>
                  <a:srgbClr val="FF0000"/>
                </a:solidFill>
              </a:rPr>
            </a:br>
            <a:r>
              <a:rPr lang="ru-RU" altLang="ru-RU">
                <a:solidFill>
                  <a:srgbClr val="FF0000"/>
                </a:solidFill>
              </a:rPr>
              <a:t>на корпоративное обучение» </a:t>
            </a:r>
            <a:r>
              <a:rPr lang="ru-RU" altLang="ru-RU" b="1"/>
              <a:t>/ </a:t>
            </a:r>
            <a:r>
              <a:rPr lang="ru-RU" altLang="ru-RU"/>
              <a:t>«Зарегистрировать сотрудника»</a:t>
            </a:r>
            <a:endParaRPr lang="ru-RU" altLang="ru-RU">
              <a:solidFill>
                <a:srgbClr val="FFFFFF"/>
              </a:solidFill>
            </a:endParaRPr>
          </a:p>
        </p:txBody>
      </p:sp>
      <p:sp>
        <p:nvSpPr>
          <p:cNvPr id="40" name="Выноска: изогнутая линия 39">
            <a:extLst>
              <a:ext uri="{FF2B5EF4-FFF2-40B4-BE49-F238E27FC236}">
                <a16:creationId xmlns:a16="http://schemas.microsoft.com/office/drawing/2014/main" id="{473B86FA-31C8-4819-BA65-182B8B017A20}"/>
              </a:ext>
            </a:extLst>
          </p:cNvPr>
          <p:cNvSpPr/>
          <p:nvPr/>
        </p:nvSpPr>
        <p:spPr>
          <a:xfrm>
            <a:off x="9461500" y="2349500"/>
            <a:ext cx="2312988" cy="164306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4027"/>
              <a:gd name="adj6" fmla="val -114632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ru-RU" altLang="ru-RU">
                <a:solidFill>
                  <a:srgbClr val="FF0000"/>
                </a:solidFill>
              </a:rPr>
              <a:t>«Проследить</a:t>
            </a:r>
            <a:br>
              <a:rPr lang="ru-RU" altLang="ru-RU">
                <a:solidFill>
                  <a:srgbClr val="FF0000"/>
                </a:solidFill>
              </a:rPr>
            </a:br>
            <a:r>
              <a:rPr lang="ru-RU" altLang="ru-RU">
                <a:solidFill>
                  <a:srgbClr val="FF0000"/>
                </a:solidFill>
              </a:rPr>
              <a:t>за усвоением знаний сотрудником» </a:t>
            </a:r>
            <a:r>
              <a:rPr lang="ru-RU" altLang="ru-RU" b="1"/>
              <a:t>/ </a:t>
            </a:r>
            <a:r>
              <a:rPr lang="ru-RU" altLang="ru-RU"/>
              <a:t>«Проверить сотрудника» </a:t>
            </a:r>
            <a:r>
              <a:rPr lang="ru-RU" altLang="ru-RU">
                <a:solidFill>
                  <a:srgbClr val="7F7F7F"/>
                </a:solidFill>
              </a:rPr>
              <a:t>(Статистики в различных разрезах по успешности прохождения курса)</a:t>
            </a:r>
          </a:p>
        </p:txBody>
      </p:sp>
      <p:sp>
        <p:nvSpPr>
          <p:cNvPr id="41" name="Выноска: изогнутая линия 40">
            <a:extLst>
              <a:ext uri="{FF2B5EF4-FFF2-40B4-BE49-F238E27FC236}">
                <a16:creationId xmlns:a16="http://schemas.microsoft.com/office/drawing/2014/main" id="{B36785AB-BBFB-4C89-93F7-D06CDB85A5D9}"/>
              </a:ext>
            </a:extLst>
          </p:cNvPr>
          <p:cNvSpPr/>
          <p:nvPr/>
        </p:nvSpPr>
        <p:spPr>
          <a:xfrm>
            <a:off x="9461500" y="4254500"/>
            <a:ext cx="2312988" cy="12938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6883"/>
              <a:gd name="adj6" fmla="val -4772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ru-RU" altLang="ru-RU">
                <a:solidFill>
                  <a:srgbClr val="FF0000"/>
                </a:solidFill>
              </a:rPr>
              <a:t>«Оценить сотрудника» </a:t>
            </a:r>
            <a:r>
              <a:rPr lang="ru-RU" altLang="ru-RU" b="1"/>
              <a:t>/ </a:t>
            </a:r>
            <a:r>
              <a:rPr lang="ru-RU" altLang="ru-RU"/>
              <a:t>«Оценить знания сотрудника»</a:t>
            </a:r>
            <a:endParaRPr lang="ru-RU" altLang="ru-RU">
              <a:solidFill>
                <a:srgbClr val="FFFFFF"/>
              </a:solidFill>
            </a:endParaRPr>
          </a:p>
          <a:p>
            <a:pPr algn="ctr" eaLnBrk="1" hangingPunct="1">
              <a:defRPr/>
            </a:pPr>
            <a:r>
              <a:rPr lang="ru-RU" altLang="ru-RU">
                <a:solidFill>
                  <a:srgbClr val="7F7F7F"/>
                </a:solidFill>
              </a:rPr>
              <a:t> (Матрица компетенций, Сертификат)</a:t>
            </a:r>
          </a:p>
        </p:txBody>
      </p:sp>
      <p:grpSp>
        <p:nvGrpSpPr>
          <p:cNvPr id="13325" name="Google Shape;234;p6">
            <a:extLst>
              <a:ext uri="{FF2B5EF4-FFF2-40B4-BE49-F238E27FC236}">
                <a16:creationId xmlns:a16="http://schemas.microsoft.com/office/drawing/2014/main" id="{C2651562-38D2-4303-9510-D52ED0A27FE8}"/>
              </a:ext>
            </a:extLst>
          </p:cNvPr>
          <p:cNvGrpSpPr>
            <a:grpSpLocks/>
          </p:cNvGrpSpPr>
          <p:nvPr/>
        </p:nvGrpSpPr>
        <p:grpSpPr bwMode="auto">
          <a:xfrm>
            <a:off x="5491163" y="4083050"/>
            <a:ext cx="1347787" cy="641350"/>
            <a:chOff x="9080938" y="2002220"/>
            <a:chExt cx="1459530" cy="977463"/>
          </a:xfrm>
        </p:grpSpPr>
        <p:cxnSp>
          <p:nvCxnSpPr>
            <p:cNvPr id="13331" name="Google Shape;235;p6">
              <a:extLst>
                <a:ext uri="{FF2B5EF4-FFF2-40B4-BE49-F238E27FC236}">
                  <a16:creationId xmlns:a16="http://schemas.microsoft.com/office/drawing/2014/main" id="{5DF34E0E-CD6C-43FF-970F-543AE62EA22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9080938" y="2002220"/>
              <a:ext cx="1459530" cy="0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32" name="Google Shape;236;p6">
              <a:extLst>
                <a:ext uri="{FF2B5EF4-FFF2-40B4-BE49-F238E27FC236}">
                  <a16:creationId xmlns:a16="http://schemas.microsoft.com/office/drawing/2014/main" id="{1FCB31B7-92C0-41C4-AAA8-DF9DD9909AF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9080938" y="2002220"/>
              <a:ext cx="0" cy="977463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33" name="Google Shape;237;p6">
              <a:extLst>
                <a:ext uri="{FF2B5EF4-FFF2-40B4-BE49-F238E27FC236}">
                  <a16:creationId xmlns:a16="http://schemas.microsoft.com/office/drawing/2014/main" id="{CCD87E5D-3591-49BB-9F64-2F1D2CAE1C7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10540468" y="2002220"/>
              <a:ext cx="0" cy="977463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34" name="Google Shape;238;p6">
              <a:extLst>
                <a:ext uri="{FF2B5EF4-FFF2-40B4-BE49-F238E27FC236}">
                  <a16:creationId xmlns:a16="http://schemas.microsoft.com/office/drawing/2014/main" id="{5178FA6D-787A-4E9F-9436-CFF6AD6FC8E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9080938" y="2974427"/>
              <a:ext cx="1459530" cy="0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3326" name="Google Shape;234;p6">
            <a:extLst>
              <a:ext uri="{FF2B5EF4-FFF2-40B4-BE49-F238E27FC236}">
                <a16:creationId xmlns:a16="http://schemas.microsoft.com/office/drawing/2014/main" id="{0BFB26C6-AEB5-4CB0-9407-B04EB6BDFFB5}"/>
              </a:ext>
            </a:extLst>
          </p:cNvPr>
          <p:cNvGrpSpPr>
            <a:grpSpLocks/>
          </p:cNvGrpSpPr>
          <p:nvPr/>
        </p:nvGrpSpPr>
        <p:grpSpPr bwMode="auto">
          <a:xfrm>
            <a:off x="6978650" y="4581525"/>
            <a:ext cx="1347788" cy="641350"/>
            <a:chOff x="9080938" y="2002220"/>
            <a:chExt cx="1459530" cy="977463"/>
          </a:xfrm>
        </p:grpSpPr>
        <p:cxnSp>
          <p:nvCxnSpPr>
            <p:cNvPr id="13327" name="Google Shape;235;p6">
              <a:extLst>
                <a:ext uri="{FF2B5EF4-FFF2-40B4-BE49-F238E27FC236}">
                  <a16:creationId xmlns:a16="http://schemas.microsoft.com/office/drawing/2014/main" id="{D4C04013-2288-4320-8423-E78DF554000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9080938" y="2002220"/>
              <a:ext cx="1459530" cy="0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28" name="Google Shape;236;p6">
              <a:extLst>
                <a:ext uri="{FF2B5EF4-FFF2-40B4-BE49-F238E27FC236}">
                  <a16:creationId xmlns:a16="http://schemas.microsoft.com/office/drawing/2014/main" id="{A4FF5824-A260-4246-900E-447DB6393B0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9080938" y="2002220"/>
              <a:ext cx="0" cy="977463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29" name="Google Shape;237;p6">
              <a:extLst>
                <a:ext uri="{FF2B5EF4-FFF2-40B4-BE49-F238E27FC236}">
                  <a16:creationId xmlns:a16="http://schemas.microsoft.com/office/drawing/2014/main" id="{3FF6BCB2-59BD-4732-97B1-2A8607EDA12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10540468" y="2002220"/>
              <a:ext cx="0" cy="977463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30" name="Google Shape;238;p6">
              <a:extLst>
                <a:ext uri="{FF2B5EF4-FFF2-40B4-BE49-F238E27FC236}">
                  <a16:creationId xmlns:a16="http://schemas.microsoft.com/office/drawing/2014/main" id="{C0B5237D-DE19-4797-AA05-7829437F83E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9080938" y="2974427"/>
              <a:ext cx="1459530" cy="0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Рисунок 9">
            <a:extLst>
              <a:ext uri="{FF2B5EF4-FFF2-40B4-BE49-F238E27FC236}">
                <a16:creationId xmlns:a16="http://schemas.microsoft.com/office/drawing/2014/main" id="{3546DAC5-EE59-45B7-8CE6-1650C2013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188" y="0"/>
            <a:ext cx="671512" cy="687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Google Shape;266;p8">
            <a:extLst>
              <a:ext uri="{FF2B5EF4-FFF2-40B4-BE49-F238E27FC236}">
                <a16:creationId xmlns:a16="http://schemas.microsoft.com/office/drawing/2014/main" id="{A7EF9A32-27BB-4DF3-B71B-E9496EBBC1D3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>
          <a:xfrm>
            <a:off x="11771313" y="6488113"/>
            <a:ext cx="479425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184118F9-4437-48C1-96C4-882558C96713}" type="slidenum">
              <a:rPr lang="ru-RU" altLang="ru-RU" sz="2000" b="1" smtClean="0">
                <a:solidFill>
                  <a:srgbClr val="FFC000"/>
                </a:solidFill>
              </a:rPr>
              <a:pPr/>
              <a:t>7</a:t>
            </a:fld>
            <a:endParaRPr lang="ru-RU" altLang="ru-RU" sz="2000" b="1">
              <a:solidFill>
                <a:srgbClr val="FFC000"/>
              </a:solidFill>
            </a:endParaRPr>
          </a:p>
        </p:txBody>
      </p:sp>
      <p:pic>
        <p:nvPicPr>
          <p:cNvPr id="15364" name="Google Shape;267;p8">
            <a:extLst>
              <a:ext uri="{FF2B5EF4-FFF2-40B4-BE49-F238E27FC236}">
                <a16:creationId xmlns:a16="http://schemas.microsoft.com/office/drawing/2014/main" id="{6FE56D9D-3D1A-4E9A-9BD0-9DE1D0BA620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975" y="1503363"/>
            <a:ext cx="5441950" cy="44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Google Shape;268;p8">
            <a:extLst>
              <a:ext uri="{FF2B5EF4-FFF2-40B4-BE49-F238E27FC236}">
                <a16:creationId xmlns:a16="http://schemas.microsoft.com/office/drawing/2014/main" id="{B812FDC1-522D-40ED-967A-33AF216BB89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3038"/>
            <a:ext cx="5503863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Google Shape;269;p8">
            <a:extLst>
              <a:ext uri="{FF2B5EF4-FFF2-40B4-BE49-F238E27FC236}">
                <a16:creationId xmlns:a16="http://schemas.microsoft.com/office/drawing/2014/main" id="{077C9846-1E86-4F42-92A4-B26CFCBBC7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88113"/>
            <a:ext cx="47799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180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Анализ и моделирование предметной области</a:t>
            </a:r>
            <a:endParaRPr lang="ru-RU" altLang="ru-RU">
              <a:cs typeface="Calibri" panose="020F0502020204030204" pitchFamily="34" charset="0"/>
            </a:endParaRPr>
          </a:p>
        </p:txBody>
      </p:sp>
      <p:pic>
        <p:nvPicPr>
          <p:cNvPr id="15367" name="Google Shape;270;p8">
            <a:extLst>
              <a:ext uri="{FF2B5EF4-FFF2-40B4-BE49-F238E27FC236}">
                <a16:creationId xmlns:a16="http://schemas.microsoft.com/office/drawing/2014/main" id="{18F7D07F-A7F9-4A0B-BCA8-E2DDC91A5C5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" y="788988"/>
            <a:ext cx="5975350" cy="559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8" name="Google Shape;271;p8">
            <a:extLst>
              <a:ext uri="{FF2B5EF4-FFF2-40B4-BE49-F238E27FC236}">
                <a16:creationId xmlns:a16="http://schemas.microsoft.com/office/drawing/2014/main" id="{635A81E0-88F8-420F-A09F-389F298BD5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4613"/>
            <a:ext cx="121920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buSzPts val="1800"/>
              <a:buFont typeface="Calibri" panose="020F0502020204030204" pitchFamily="34" charset="0"/>
              <a:buNone/>
            </a:pPr>
            <a:r>
              <a:rPr lang="ru-RU" altLang="ru-RU" sz="3600" b="1">
                <a:solidFill>
                  <a:srgbClr val="2F549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КОНЦЕПТУАЛЬНАЯ МОДЕЛЬ</a:t>
            </a:r>
            <a:endParaRPr lang="ru-RU" altLang="ru-RU"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Рисунок 3">
            <a:extLst>
              <a:ext uri="{FF2B5EF4-FFF2-40B4-BE49-F238E27FC236}">
                <a16:creationId xmlns:a16="http://schemas.microsoft.com/office/drawing/2014/main" id="{AE1ECB56-D323-4844-AE61-392F97019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4775" y="0"/>
            <a:ext cx="668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Google Shape;278;p9">
            <a:extLst>
              <a:ext uri="{FF2B5EF4-FFF2-40B4-BE49-F238E27FC236}">
                <a16:creationId xmlns:a16="http://schemas.microsoft.com/office/drawing/2014/main" id="{4DB9DCF1-338C-41D5-8A3A-A9A09928B172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>
          <a:xfrm>
            <a:off x="11609388" y="6492875"/>
            <a:ext cx="582612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08638714-AE78-409D-8160-7A82A8C110A5}" type="slidenum">
              <a:rPr lang="ru-RU" altLang="ru-RU" sz="2000" b="1" smtClean="0">
                <a:solidFill>
                  <a:srgbClr val="FFC000"/>
                </a:solidFill>
              </a:rPr>
              <a:pPr/>
              <a:t>8</a:t>
            </a:fld>
            <a:endParaRPr lang="ru-RU" altLang="ru-RU" sz="2000" b="1">
              <a:solidFill>
                <a:srgbClr val="FFC000"/>
              </a:solidFill>
            </a:endParaRPr>
          </a:p>
        </p:txBody>
      </p:sp>
      <p:sp>
        <p:nvSpPr>
          <p:cNvPr id="17412" name="Google Shape;279;p9">
            <a:extLst>
              <a:ext uri="{FF2B5EF4-FFF2-40B4-BE49-F238E27FC236}">
                <a16:creationId xmlns:a16="http://schemas.microsoft.com/office/drawing/2014/main" id="{EE72DAB7-6FB2-4D3E-AD4B-8647498868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49225"/>
            <a:ext cx="11522075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buSzPts val="1800"/>
              <a:buFont typeface="Calibri" panose="020F0502020204030204" pitchFamily="34" charset="0"/>
              <a:buNone/>
            </a:pPr>
            <a:r>
              <a:rPr lang="ru-RU" altLang="ru-RU" sz="3600" b="1">
                <a:solidFill>
                  <a:srgbClr val="2F549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ФУНКЦИОНАЛЬНАЯ АРХИТЕКТУРА РЕШЕНИЯ</a:t>
            </a:r>
            <a:endParaRPr lang="ru-RU" altLang="ru-RU">
              <a:cs typeface="Calibri" panose="020F0502020204030204" pitchFamily="34" charset="0"/>
            </a:endParaRPr>
          </a:p>
        </p:txBody>
      </p:sp>
      <p:pic>
        <p:nvPicPr>
          <p:cNvPr id="17413" name="Google Shape;282;p9">
            <a:extLst>
              <a:ext uri="{FF2B5EF4-FFF2-40B4-BE49-F238E27FC236}">
                <a16:creationId xmlns:a16="http://schemas.microsoft.com/office/drawing/2014/main" id="{830EFEFB-F107-470B-A271-BA5C8BBF871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3038"/>
            <a:ext cx="5503863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4" name="Google Shape;283;p9">
            <a:extLst>
              <a:ext uri="{FF2B5EF4-FFF2-40B4-BE49-F238E27FC236}">
                <a16:creationId xmlns:a16="http://schemas.microsoft.com/office/drawing/2014/main" id="{A152DF1E-A507-407E-AF49-7DEF42A3A3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88113"/>
            <a:ext cx="47799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180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Анализ и моделирование предметной области</a:t>
            </a:r>
            <a:endParaRPr lang="ru-RU" altLang="ru-RU">
              <a:cs typeface="Calibri" panose="020F0502020204030204" pitchFamily="34" charset="0"/>
            </a:endParaRPr>
          </a:p>
        </p:txBody>
      </p:sp>
      <p:pic>
        <p:nvPicPr>
          <p:cNvPr id="17415" name="Google Shape;280;p9">
            <a:extLst>
              <a:ext uri="{FF2B5EF4-FFF2-40B4-BE49-F238E27FC236}">
                <a16:creationId xmlns:a16="http://schemas.microsoft.com/office/drawing/2014/main" id="{B6ADA0C0-6148-4BF6-B0D2-2178BEFA16F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700" y="1336675"/>
            <a:ext cx="9440863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Рисунок 9">
            <a:extLst>
              <a:ext uri="{FF2B5EF4-FFF2-40B4-BE49-F238E27FC236}">
                <a16:creationId xmlns:a16="http://schemas.microsoft.com/office/drawing/2014/main" id="{E61B0578-BA72-4D3B-8396-3EA9EEA7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4775" y="0"/>
            <a:ext cx="669925" cy="687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Google Shape;290;p10">
            <a:extLst>
              <a:ext uri="{FF2B5EF4-FFF2-40B4-BE49-F238E27FC236}">
                <a16:creationId xmlns:a16="http://schemas.microsoft.com/office/drawing/2014/main" id="{FD312EA6-DFB3-4666-B205-4B49E959ADFB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>
          <a:xfrm>
            <a:off x="11652250" y="6492875"/>
            <a:ext cx="5397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>
                <a:srgbClr val="FFC000"/>
              </a:buClr>
              <a:buSzPts val="2000"/>
            </a:pPr>
            <a:fld id="{10E2265B-98E9-4158-942D-F1DAE6A1596D}" type="slidenum">
              <a:rPr lang="ru-RU" altLang="ru-RU" sz="2000" b="1" smtClean="0">
                <a:solidFill>
                  <a:srgbClr val="FFC000"/>
                </a:solidFill>
              </a:rPr>
              <a:pPr>
                <a:buClr>
                  <a:srgbClr val="FFC000"/>
                </a:buClr>
                <a:buSzPts val="2000"/>
              </a:pPr>
              <a:t>9</a:t>
            </a:fld>
            <a:endParaRPr lang="ru-RU" altLang="ru-RU" sz="2000" b="1">
              <a:solidFill>
                <a:srgbClr val="FFC000"/>
              </a:solidFill>
            </a:endParaRPr>
          </a:p>
        </p:txBody>
      </p:sp>
      <p:sp>
        <p:nvSpPr>
          <p:cNvPr id="19460" name="Google Shape;291;p10">
            <a:extLst>
              <a:ext uri="{FF2B5EF4-FFF2-40B4-BE49-F238E27FC236}">
                <a16:creationId xmlns:a16="http://schemas.microsoft.com/office/drawing/2014/main" id="{78C7F9C7-8DD6-4C86-A282-16878CA12E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538" y="382588"/>
            <a:ext cx="115220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buSzPts val="1800"/>
              <a:buFont typeface="Calibri" panose="020F0502020204030204" pitchFamily="34" charset="0"/>
              <a:buNone/>
            </a:pPr>
            <a:r>
              <a:rPr lang="ru-RU" altLang="ru-RU" sz="3600" b="1">
                <a:solidFill>
                  <a:srgbClr val="2F549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ИНФОРМАЦИОННАЯ МОДЕЛЬ ПРЕДМЕТНОЙ ОБЛАСТИ </a:t>
            </a:r>
            <a:endParaRPr lang="ru-RU" altLang="ru-RU">
              <a:cs typeface="Calibri" panose="020F0502020204030204" pitchFamily="34" charset="0"/>
            </a:endParaRPr>
          </a:p>
        </p:txBody>
      </p:sp>
      <p:pic>
        <p:nvPicPr>
          <p:cNvPr id="19461" name="Google Shape;293;p10">
            <a:extLst>
              <a:ext uri="{FF2B5EF4-FFF2-40B4-BE49-F238E27FC236}">
                <a16:creationId xmlns:a16="http://schemas.microsoft.com/office/drawing/2014/main" id="{64E3EFC4-3D48-4584-9FC1-953D3E79832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3038"/>
            <a:ext cx="5503863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2" name="Google Shape;294;p10">
            <a:extLst>
              <a:ext uri="{FF2B5EF4-FFF2-40B4-BE49-F238E27FC236}">
                <a16:creationId xmlns:a16="http://schemas.microsoft.com/office/drawing/2014/main" id="{48F321C3-4BC9-4B73-A2A8-691C33BC3A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88113"/>
            <a:ext cx="47799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FFC000"/>
              </a:buClr>
              <a:buSzPts val="1800"/>
              <a:buFont typeface="Calibri" panose="020F0502020204030204" pitchFamily="34" charset="0"/>
              <a:buNone/>
            </a:pPr>
            <a:r>
              <a:rPr lang="ru-RU" altLang="ru-RU" sz="180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Анализ и моделирование предметной области</a:t>
            </a:r>
            <a:endParaRPr lang="ru-RU" altLang="ru-RU">
              <a:cs typeface="Calibri" panose="020F0502020204030204" pitchFamily="34" charset="0"/>
            </a:endParaRPr>
          </a:p>
        </p:txBody>
      </p:sp>
      <p:pic>
        <p:nvPicPr>
          <p:cNvPr id="19463" name="Рисунок 1">
            <a:extLst>
              <a:ext uri="{FF2B5EF4-FFF2-40B4-BE49-F238E27FC236}">
                <a16:creationId xmlns:a16="http://schemas.microsoft.com/office/drawing/2014/main" id="{B60E50A2-23DB-49EB-A196-F37BB5AD0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550" y="1358900"/>
            <a:ext cx="843915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686</Words>
  <Application>Microsoft Office PowerPoint</Application>
  <PresentationFormat>Широкоэкранный</PresentationFormat>
  <Paragraphs>186</Paragraphs>
  <Slides>26</Slides>
  <Notes>26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1" baseType="lpstr">
      <vt:lpstr>Arial</vt:lpstr>
      <vt:lpstr>Calibri</vt:lpstr>
      <vt:lpstr>Noto Sans Symbols</vt:lpstr>
      <vt:lpstr>Verdana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stud404</dc:creator>
  <cp:lastModifiedBy>Виктор Алексеев</cp:lastModifiedBy>
  <cp:revision>40</cp:revision>
  <dcterms:created xsi:type="dcterms:W3CDTF">2021-09-03T14:00:23Z</dcterms:created>
  <dcterms:modified xsi:type="dcterms:W3CDTF">2022-01-03T17:19:47Z</dcterms:modified>
</cp:coreProperties>
</file>